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_rels/notesSlide18.xml.rels" ContentType="application/vnd.openxmlformats-package.relationships+xml"/>
  <Override PartName="/ppt/notesSlides/_rels/notesSlide15.xml.rels" ContentType="application/vnd.openxmlformats-package.relationships+xml"/>
  <Override PartName="/ppt/notesSlides/_rels/notesSlide9.xml.rels" ContentType="application/vnd.openxmlformats-package.relationships+xml"/>
  <Override PartName="/ppt/notesSlides/_rels/notesSlide7.xml.rels" ContentType="application/vnd.openxmlformats-package.relationships+xml"/>
  <Override PartName="/ppt/notesSlides/_rels/notesSlide2.xml.rels" ContentType="application/vnd.openxmlformats-package.relationships+xml"/>
  <Override PartName="/ppt/notesSlides/notesSlide2.xml" ContentType="application/vnd.openxmlformats-officedocument.presentationml.notesSlide+xml"/>
  <Override PartName="/ppt/notesSlides/notesSlide7.xml" ContentType="application/vnd.openxmlformats-officedocument.presentationml.notesSlide+xml"/>
  <Override PartName="/ppt/notesSlides/notesSlide9.xml" ContentType="application/vnd.openxmlformats-officedocument.presentationml.notesSlide+xml"/>
  <Override PartName="/ppt/notesSlides/notesSlide15.xml" ContentType="application/vnd.openxmlformats-officedocument.presentationml.notesSlide+xml"/>
  <Override PartName="/ppt/notesSlides/notesSlide18.xml" ContentType="application/vnd.openxmlformats-officedocument.presentationml.notesSlide+xml"/>
  <Override PartName="/ppt/_rels/presentation.xml.rels" ContentType="application/vnd.openxmlformats-package.relationships+xml"/>
  <Override PartName="/ppt/media/image1.png" ContentType="image/png"/>
  <Override PartName="/ppt/media/image3.jpeg" ContentType="image/jpeg"/>
  <Override PartName="/ppt/media/image2.jpeg" ContentType="image/jpeg"/>
  <Override PartName="/ppt/media/image4.jpeg" ContentType="image/jpeg"/>
  <Override PartName="/ppt/media/image5.jpeg" ContentType="image/jpeg"/>
  <Override PartName="/ppt/media/image10.jpeg" ContentType="image/jpeg"/>
  <Override PartName="/ppt/media/image6.jpeg" ContentType="image/jpeg"/>
  <Override PartName="/ppt/media/image7.jpeg" ContentType="image/jpeg"/>
  <Override PartName="/ppt/media/image11.png" ContentType="image/png"/>
  <Override PartName="/ppt/media/image12.jpeg" ContentType="image/jpeg"/>
  <Override PartName="/ppt/media/image8.jpeg" ContentType="image/jpeg"/>
  <Override PartName="/ppt/media/image13.jpeg" ContentType="image/jpeg"/>
  <Override PartName="/ppt/media/image9.jpeg" ContentType="image/jpeg"/>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23.xml.rels" ContentType="application/vnd.openxmlformats-package.relationships+xml"/>
  <Override PartName="/ppt/slideLayouts/_rels/slideLayout30.xml.rels" ContentType="application/vnd.openxmlformats-package.relationships+xml"/>
  <Override PartName="/ppt/slideLayouts/_rels/slideLayout14.xml.rels" ContentType="application/vnd.openxmlformats-package.relationships+xml"/>
  <Override PartName="/ppt/slideLayouts/_rels/slideLayout29.xml.rels" ContentType="application/vnd.openxmlformats-package.relationships+xml"/>
  <Override PartName="/ppt/slideLayouts/_rels/slideLayout10.xml.rels" ContentType="application/vnd.openxmlformats-package.relationships+xml"/>
  <Override PartName="/ppt/slideLayouts/_rels/slideLayout25.xml.rels" ContentType="application/vnd.openxmlformats-package.relationships+xml"/>
  <Override PartName="/ppt/slideLayouts/_rels/slideLayout16.xml.rels" ContentType="application/vnd.openxmlformats-package.relationships+xml"/>
  <Override PartName="/ppt/slideLayouts/_rels/slideLayout32.xml.rels" ContentType="application/vnd.openxmlformats-package.relationships+xml"/>
  <Override PartName="/ppt/slideLayouts/_rels/slideLayout34.xml.rels" ContentType="application/vnd.openxmlformats-package.relationships+xml"/>
  <Override PartName="/ppt/slideLayouts/_rels/slideLayout20.xml.rels" ContentType="application/vnd.openxmlformats-package.relationships+xml"/>
  <Override PartName="/ppt/slideLayouts/_rels/slideLayout35.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31.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22.xml.rels" ContentType="application/vnd.openxmlformats-package.relationships+xml"/>
  <Override PartName="/ppt/slideLayouts/_rels/slideLayout28.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6.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27.xml.rels" ContentType="application/vnd.openxmlformats-package.relationships+xml"/>
  <Override PartName="/ppt/slideLayouts/_rels/slideLayout5.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1.xml.rels" ContentType="application/vnd.openxmlformats-package.relationships+xml"/>
  <Override PartName="/ppt/slideLayouts/_rels/slideLayout26.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33.xml" ContentType="application/vnd.openxmlformats-officedocument.presentationml.slideLayout+xml"/>
  <Override PartName="/ppt/slideLayouts/slideLayout10.xml" ContentType="application/vnd.openxmlformats-officedocument.presentationml.slideLayout+xml"/>
  <Override PartName="/ppt/slideLayouts/slideLayout34.xml" ContentType="application/vnd.openxmlformats-officedocument.presentationml.slideLayout+xml"/>
  <Override PartName="/ppt/slideLayouts/slideLayout11.xml" ContentType="application/vnd.openxmlformats-officedocument.presentationml.slideLayout+xml"/>
  <Override PartName="/ppt/slideLayouts/slideLayout35.xml" ContentType="application/vnd.openxmlformats-officedocument.presentationml.slideLayout+xml"/>
  <Override PartName="/ppt/slideLayouts/slideLayout12.xml" ContentType="application/vnd.openxmlformats-officedocument.presentationml.slideLayout+xml"/>
  <Override PartName="/ppt/slideLayouts/slideLayout36.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slideLayouts/slideLayout24.xml" ContentType="application/vnd.openxmlformats-officedocument.presentationml.slideLayout+xml"/>
  <Override PartName="/ppt/slideLayouts/slideLayout4.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19.xml" ContentType="application/vnd.openxmlformats-officedocument.presentationml.slideLayout+xml"/>
  <Override PartName="/ppt/slideLayouts/slideLayout22.xml" ContentType="application/vnd.openxmlformats-officedocument.presentationml.slideLayout+xml"/>
  <Override PartName="/ppt/slideLayouts/slideLayout2.xml" ContentType="application/vnd.openxmlformats-officedocument.presentationml.slideLayout+xml"/>
  <Override PartName="/ppt/slideLayouts/slideLayout18.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presProps.xml" ContentType="application/vnd.openxmlformats-officedocument.presentationml.presProps+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_rels/slide1.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20.xml.rels" ContentType="application/vnd.openxmlformats-package.relationships+xml"/>
  <Override PartName="/ppt/slides/_rels/slide2.xml.rels" ContentType="application/vnd.openxmlformats-package.relationships+xml"/>
  <Override PartName="/ppt/slides/_rels/slide19.xml.rels" ContentType="application/vnd.openxmlformats-package.relationships+xml"/>
  <Override PartName="/ppt/slides/_rels/slide21.xml.rels" ContentType="application/vnd.openxmlformats-package.relationships+xml"/>
  <Override PartName="/ppt/slides/_rels/slide3.xml.rels" ContentType="application/vnd.openxmlformats-package.relationships+xml"/>
  <Override PartName="/ppt/slides/_rels/slide22.xml.rels" ContentType="application/vnd.openxmlformats-package.relationships+xml"/>
  <Override PartName="/ppt/slides/_rels/slide23.xml.rels" ContentType="application/vnd.openxmlformats-package.relationships+xml"/>
  <Override PartName="/ppt/slides/_rels/slide14.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9.xml.rels" ContentType="application/vnd.openxmlformats-package.relationships+xml"/>
  <Override PartName="/ppt/slides/_rels/slide25.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24.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x="12192000" cy="68580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30" Type="http://schemas.openxmlformats.org/officeDocument/2006/relationships/slide" Target="slides/slide25.xml"/><Relationship Id="rId31" Type="http://schemas.openxmlformats.org/officeDocument/2006/relationships/presProps" Target="presProps.xml"/>
</Relationships>
</file>

<file path=ppt/media/image1.png>
</file>

<file path=ppt/media/image10.jpeg>
</file>

<file path=ppt/media/image11.png>
</file>

<file path=ppt/media/image12.jpeg>
</file>

<file path=ppt/media/image13.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Relationships xmlns="http://schemas.openxmlformats.org/package/2006/relationships"><Relationship Id="rId1" Type="http://schemas.openxmlformats.org/officeDocument/2006/relationships/theme" Target="../theme/theme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r>
              <a:rPr b="0" lang="en-US" sz="1800" spc="-1" strike="noStrike">
                <a:solidFill>
                  <a:srgbClr val="000000"/>
                </a:solidFill>
                <a:latin typeface="Century Gothic"/>
              </a:rPr>
              <a:t>Click to move the slide</a:t>
            </a:r>
            <a:endParaRPr b="0" lang="en-US" sz="1800" spc="-1" strike="noStrike">
              <a:solidFill>
                <a:srgbClr val="000000"/>
              </a:solidFill>
              <a:latin typeface="Century Gothic"/>
            </a:endParaRPr>
          </a:p>
        </p:txBody>
      </p:sp>
      <p:sp>
        <p:nvSpPr>
          <p:cNvPr id="135"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r>
              <a:rPr b="0" lang="en-IN" sz="2000" spc="-1" strike="noStrike">
                <a:latin typeface="Arial"/>
              </a:rPr>
              <a:t>Click to edit the notes format</a:t>
            </a:r>
            <a:endParaRPr b="0" lang="en-IN" sz="2000" spc="-1" strike="noStrike">
              <a:latin typeface="Arial"/>
            </a:endParaRPr>
          </a:p>
        </p:txBody>
      </p:sp>
      <p:sp>
        <p:nvSpPr>
          <p:cNvPr id="136" name="PlaceHolder 3"/>
          <p:cNvSpPr>
            <a:spLocks noGrp="1"/>
          </p:cNvSpPr>
          <p:nvPr>
            <p:ph type="hdr"/>
          </p:nvPr>
        </p:nvSpPr>
        <p:spPr>
          <a:xfrm>
            <a:off x="0" y="0"/>
            <a:ext cx="3280680" cy="534240"/>
          </a:xfrm>
          <a:prstGeom prst="rect">
            <a:avLst/>
          </a:prstGeom>
          <a:noFill/>
          <a:ln w="0">
            <a:noFill/>
          </a:ln>
        </p:spPr>
        <p:txBody>
          <a:bodyPr lIns="0" rIns="0" tIns="0" bIns="0" anchor="t">
            <a:noAutofit/>
          </a:bodyPr>
          <a:p>
            <a:r>
              <a:rPr b="0" lang="en-IN" sz="1400" spc="-1" strike="noStrike">
                <a:latin typeface="Times New Roman"/>
              </a:rPr>
              <a:t>&lt;header&gt;</a:t>
            </a:r>
            <a:endParaRPr b="0" lang="en-IN" sz="1400" spc="-1" strike="noStrike">
              <a:latin typeface="Times New Roman"/>
            </a:endParaRPr>
          </a:p>
        </p:txBody>
      </p:sp>
      <p:sp>
        <p:nvSpPr>
          <p:cNvPr id="137" name="PlaceHolder 4"/>
          <p:cNvSpPr>
            <a:spLocks noGrp="1"/>
          </p:cNvSpPr>
          <p:nvPr>
            <p:ph type="dt" idx="10"/>
          </p:nvPr>
        </p:nvSpPr>
        <p:spPr>
          <a:xfrm>
            <a:off x="4278960" y="0"/>
            <a:ext cx="3280680" cy="534240"/>
          </a:xfrm>
          <a:prstGeom prst="rect">
            <a:avLst/>
          </a:prstGeom>
          <a:noFill/>
          <a:ln w="0">
            <a:noFill/>
          </a:ln>
        </p:spPr>
        <p:txBody>
          <a:bodyPr lIns="0" rIns="0" tIns="0" bIns="0" anchor="t">
            <a:noAutofit/>
          </a:bodyPr>
          <a:lstStyle>
            <a:lvl1pPr algn="r">
              <a:buNone/>
              <a:defRPr b="0" lang="en-IN" sz="1400" spc="-1" strike="noStrike">
                <a:latin typeface="Times New Roman"/>
              </a:defRPr>
            </a:lvl1pPr>
          </a:lstStyle>
          <a:p>
            <a:pPr algn="r">
              <a:buNone/>
            </a:pPr>
            <a:r>
              <a:rPr b="0" lang="en-IN" sz="1400" spc="-1" strike="noStrike">
                <a:latin typeface="Times New Roman"/>
              </a:rPr>
              <a:t>&lt;date/time&gt;</a:t>
            </a:r>
            <a:endParaRPr b="0" lang="en-IN" sz="1400" spc="-1" strike="noStrike">
              <a:latin typeface="Times New Roman"/>
            </a:endParaRPr>
          </a:p>
        </p:txBody>
      </p:sp>
      <p:sp>
        <p:nvSpPr>
          <p:cNvPr id="138" name="PlaceHolder 5"/>
          <p:cNvSpPr>
            <a:spLocks noGrp="1"/>
          </p:cNvSpPr>
          <p:nvPr>
            <p:ph type="ftr" idx="11"/>
          </p:nvPr>
        </p:nvSpPr>
        <p:spPr>
          <a:xfrm>
            <a:off x="0" y="10157400"/>
            <a:ext cx="3280680" cy="534240"/>
          </a:xfrm>
          <a:prstGeom prst="rect">
            <a:avLst/>
          </a:prstGeom>
          <a:noFill/>
          <a:ln w="0">
            <a:noFill/>
          </a:ln>
        </p:spPr>
        <p:txBody>
          <a:bodyPr lIns="0" rIns="0" tIns="0" bIns="0" anchor="b">
            <a:noAutofit/>
          </a:bodyPr>
          <a:lstStyle>
            <a:lvl1pPr>
              <a:defRPr b="0" lang="en-IN" sz="1400" spc="-1" strike="noStrike">
                <a:latin typeface="Times New Roman"/>
              </a:defRPr>
            </a:lvl1pPr>
          </a:lstStyle>
          <a:p>
            <a:r>
              <a:rPr b="0" lang="en-IN" sz="1400" spc="-1" strike="noStrike">
                <a:latin typeface="Times New Roman"/>
              </a:rPr>
              <a:t>&lt;footer&gt;</a:t>
            </a:r>
            <a:endParaRPr b="0" lang="en-IN" sz="1400" spc="-1" strike="noStrike">
              <a:latin typeface="Times New Roman"/>
            </a:endParaRPr>
          </a:p>
        </p:txBody>
      </p:sp>
      <p:sp>
        <p:nvSpPr>
          <p:cNvPr id="139" name="PlaceHolder 6"/>
          <p:cNvSpPr>
            <a:spLocks noGrp="1"/>
          </p:cNvSpPr>
          <p:nvPr>
            <p:ph type="sldNum" idx="12"/>
          </p:nvPr>
        </p:nvSpPr>
        <p:spPr>
          <a:xfrm>
            <a:off x="4278960" y="10157400"/>
            <a:ext cx="3280680" cy="534240"/>
          </a:xfrm>
          <a:prstGeom prst="rect">
            <a:avLst/>
          </a:prstGeom>
          <a:noFill/>
          <a:ln w="0">
            <a:noFill/>
          </a:ln>
        </p:spPr>
        <p:txBody>
          <a:bodyPr lIns="0" rIns="0" tIns="0" bIns="0" anchor="b">
            <a:noAutofit/>
          </a:bodyPr>
          <a:lstStyle>
            <a:lvl1pPr algn="r">
              <a:buNone/>
              <a:defRPr b="0" lang="en-IN" sz="1400" spc="-1" strike="noStrike">
                <a:latin typeface="Times New Roman"/>
              </a:defRPr>
            </a:lvl1pPr>
          </a:lstStyle>
          <a:p>
            <a:pPr algn="r">
              <a:buNone/>
            </a:pPr>
            <a:fld id="{D7CABC3D-399B-4F5B-9F62-1229B523010A}" type="slidenum">
              <a:rPr b="0" lang="en-IN" sz="1400" spc="-1" strike="noStrike">
                <a:latin typeface="Times New Roman"/>
              </a:rPr>
              <a:t>&lt;number&gt;</a:t>
            </a:fld>
            <a:endParaRPr b="0" lang="en-IN"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PlaceHolder 1"/>
          <p:cNvSpPr>
            <a:spLocks noGrp="1"/>
          </p:cNvSpPr>
          <p:nvPr>
            <p:ph type="sldImg"/>
          </p:nvPr>
        </p:nvSpPr>
        <p:spPr>
          <a:xfrm>
            <a:off x="685800" y="1143000"/>
            <a:ext cx="5486040" cy="3085920"/>
          </a:xfrm>
          <a:prstGeom prst="rect">
            <a:avLst/>
          </a:prstGeom>
          <a:ln w="0">
            <a:noFill/>
          </a:ln>
        </p:spPr>
      </p:sp>
      <p:sp>
        <p:nvSpPr>
          <p:cNvPr id="210"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en-IN" sz="2000" spc="-1" strike="noStrike">
              <a:latin typeface="Arial"/>
            </a:endParaRPr>
          </a:p>
        </p:txBody>
      </p:sp>
      <p:sp>
        <p:nvSpPr>
          <p:cNvPr id="211" name="PlaceHolder 3"/>
          <p:cNvSpPr>
            <a:spLocks noGrp="1"/>
          </p:cNvSpPr>
          <p:nvPr>
            <p:ph type="sldNum" idx="20"/>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B2317B11-5049-4FFD-AB3E-1117E58CDC04}" type="slidenum">
              <a:rPr b="0" lang="en-US" sz="1200" spc="-1" strike="noStrike">
                <a:latin typeface="Times New Roman"/>
              </a:rPr>
              <a:t>&lt;number&gt;</a:t>
            </a:fld>
            <a:endParaRPr b="0" lang="en-IN" sz="1200" spc="-1" strike="noStrike">
              <a:latin typeface="Times New Roman"/>
            </a:endParaRPr>
          </a:p>
        </p:txBody>
      </p:sp>
    </p:spTree>
  </p:cSld>
</p:notes>
</file>

<file path=ppt/notesSlides/notesSlide1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2" name="PlaceHolder 1"/>
          <p:cNvSpPr>
            <a:spLocks noGrp="1"/>
          </p:cNvSpPr>
          <p:nvPr>
            <p:ph type="sldImg"/>
          </p:nvPr>
        </p:nvSpPr>
        <p:spPr>
          <a:xfrm>
            <a:off x="685800" y="1143000"/>
            <a:ext cx="5486040" cy="3085920"/>
          </a:xfrm>
          <a:prstGeom prst="rect">
            <a:avLst/>
          </a:prstGeom>
          <a:ln w="0">
            <a:noFill/>
          </a:ln>
        </p:spPr>
      </p:sp>
      <p:sp>
        <p:nvSpPr>
          <p:cNvPr id="213"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en-IN" sz="2000" spc="-1" strike="noStrike">
              <a:latin typeface="Arial"/>
            </a:endParaRPr>
          </a:p>
        </p:txBody>
      </p:sp>
      <p:sp>
        <p:nvSpPr>
          <p:cNvPr id="214" name="PlaceHolder 3"/>
          <p:cNvSpPr>
            <a:spLocks noGrp="1"/>
          </p:cNvSpPr>
          <p:nvPr>
            <p:ph type="sldNum" idx="21"/>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A77D3379-AA6D-4E08-95B1-8EB920917FE4}" type="slidenum">
              <a:rPr b="0" lang="en-US" sz="1200" spc="-1" strike="noStrike">
                <a:latin typeface="Times New Roman"/>
              </a:rPr>
              <a:t>&lt;number&gt;</a:t>
            </a:fld>
            <a:endParaRPr b="0" lang="en-IN" sz="1200" spc="-1" strike="noStrike">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PlaceHolder 1"/>
          <p:cNvSpPr>
            <a:spLocks noGrp="1"/>
          </p:cNvSpPr>
          <p:nvPr>
            <p:ph type="sldImg"/>
          </p:nvPr>
        </p:nvSpPr>
        <p:spPr>
          <a:xfrm>
            <a:off x="685800" y="1143000"/>
            <a:ext cx="5486040" cy="3085920"/>
          </a:xfrm>
          <a:prstGeom prst="rect">
            <a:avLst/>
          </a:prstGeom>
          <a:ln w="0">
            <a:noFill/>
          </a:ln>
        </p:spPr>
      </p:sp>
      <p:sp>
        <p:nvSpPr>
          <p:cNvPr id="201"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en-IN" sz="2000" spc="-1" strike="noStrike">
              <a:latin typeface="Arial"/>
            </a:endParaRPr>
          </a:p>
        </p:txBody>
      </p:sp>
      <p:sp>
        <p:nvSpPr>
          <p:cNvPr id="202" name="PlaceHolder 3"/>
          <p:cNvSpPr>
            <a:spLocks noGrp="1"/>
          </p:cNvSpPr>
          <p:nvPr>
            <p:ph type="sldNum" idx="17"/>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52CD4CD8-1465-4A21-89C6-4BF119DA2528}" type="slidenum">
              <a:rPr b="0" lang="en-US" sz="1200" spc="-1" strike="noStrike">
                <a:latin typeface="Times New Roman"/>
              </a:rPr>
              <a:t>&lt;number&gt;</a:t>
            </a:fld>
            <a:endParaRPr b="0" lang="en-IN" sz="1200" spc="-1" strike="noStrike">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PlaceHolder 1"/>
          <p:cNvSpPr>
            <a:spLocks noGrp="1"/>
          </p:cNvSpPr>
          <p:nvPr>
            <p:ph type="sldImg"/>
          </p:nvPr>
        </p:nvSpPr>
        <p:spPr>
          <a:xfrm>
            <a:off x="685800" y="1143000"/>
            <a:ext cx="5486040" cy="3085920"/>
          </a:xfrm>
          <a:prstGeom prst="rect">
            <a:avLst/>
          </a:prstGeom>
          <a:ln w="0">
            <a:noFill/>
          </a:ln>
        </p:spPr>
      </p:sp>
      <p:sp>
        <p:nvSpPr>
          <p:cNvPr id="204"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en-IN" sz="2000" spc="-1" strike="noStrike">
              <a:latin typeface="Arial"/>
            </a:endParaRPr>
          </a:p>
        </p:txBody>
      </p:sp>
      <p:sp>
        <p:nvSpPr>
          <p:cNvPr id="205" name="PlaceHolder 3"/>
          <p:cNvSpPr>
            <a:spLocks noGrp="1"/>
          </p:cNvSpPr>
          <p:nvPr>
            <p:ph type="sldNum" idx="18"/>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C80A9F02-9A5E-44B0-A08B-7E6FE5931AEF}" type="slidenum">
              <a:rPr b="0" lang="en-US" sz="1200" spc="-1" strike="noStrike">
                <a:latin typeface="Times New Roman"/>
              </a:rPr>
              <a:t>&lt;number&gt;</a:t>
            </a:fld>
            <a:endParaRPr b="0" lang="en-IN" sz="1200" spc="-1" strike="noStrike">
              <a:latin typeface="Times New Roman"/>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6" name="PlaceHolder 1"/>
          <p:cNvSpPr>
            <a:spLocks noGrp="1"/>
          </p:cNvSpPr>
          <p:nvPr>
            <p:ph type="sldImg"/>
          </p:nvPr>
        </p:nvSpPr>
        <p:spPr>
          <a:xfrm>
            <a:off x="685800" y="1143000"/>
            <a:ext cx="5486040" cy="3085920"/>
          </a:xfrm>
          <a:prstGeom prst="rect">
            <a:avLst/>
          </a:prstGeom>
          <a:ln w="0">
            <a:noFill/>
          </a:ln>
        </p:spPr>
      </p:sp>
      <p:sp>
        <p:nvSpPr>
          <p:cNvPr id="207"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en-IN" sz="2000" spc="-1" strike="noStrike">
              <a:latin typeface="Arial"/>
            </a:endParaRPr>
          </a:p>
        </p:txBody>
      </p:sp>
      <p:sp>
        <p:nvSpPr>
          <p:cNvPr id="208" name="PlaceHolder 3"/>
          <p:cNvSpPr>
            <a:spLocks noGrp="1"/>
          </p:cNvSpPr>
          <p:nvPr>
            <p:ph type="sldNum" idx="19"/>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1A4EC089-9BF7-423F-8FCD-69489CE58DB0}" type="slidenum">
              <a:rPr b="0" lang="en-US" sz="1200" spc="-1" strike="noStrike">
                <a:latin typeface="Times New Roman"/>
              </a:rPr>
              <a:t>&lt;number&gt;</a:t>
            </a:fld>
            <a:endParaRPr b="0" lang="en-IN" sz="12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1B378B8F-0AEF-4152-85F1-C0C6C393FBAE}" type="slidenum">
              <a:t>&lt;#&gt;</a:t>
            </a:fld>
          </a:p>
        </p:txBody>
      </p:sp>
      <p:sp>
        <p:nvSpPr>
          <p:cNvPr id="4" name="PlaceHolder 3"/>
          <p:cNvSpPr>
            <a:spLocks noGrp="1"/>
          </p:cNvSpPr>
          <p:nvPr>
            <p:ph type="dt" idx="1"/>
          </p:nvPr>
        </p:nvSpPr>
        <p:spPr/>
        <p:txBody>
          <a:bodyPr/>
          <a:p>
            <a:r>
              <a:rPr lang="en-IN"/>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36" name="PlaceHolder 2"/>
          <p:cNvSpPr>
            <a:spLocks noGrp="1"/>
          </p:cNvSpPr>
          <p:nvPr>
            <p:ph/>
          </p:nvPr>
        </p:nvSpPr>
        <p:spPr>
          <a:xfrm>
            <a:off x="1066680" y="2103120"/>
            <a:ext cx="100580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37" name="PlaceHolder 3"/>
          <p:cNvSpPr>
            <a:spLocks noGrp="1"/>
          </p:cNvSpPr>
          <p:nvPr>
            <p:ph/>
          </p:nvPr>
        </p:nvSpPr>
        <p:spPr>
          <a:xfrm>
            <a:off x="1066680" y="4156920"/>
            <a:ext cx="100580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653BC200-5836-4EEA-B8E2-0DD821337D71}" type="slidenum">
              <a:t>&lt;#&gt;</a:t>
            </a:fld>
          </a:p>
        </p:txBody>
      </p:sp>
      <p:sp>
        <p:nvSpPr>
          <p:cNvPr id="7" name="PlaceHolder 6"/>
          <p:cNvSpPr>
            <a:spLocks noGrp="1"/>
          </p:cNvSpPr>
          <p:nvPr>
            <p:ph type="dt" idx="1"/>
          </p:nvPr>
        </p:nvSpPr>
        <p:spPr/>
        <p:txBody>
          <a:bodyPr/>
          <a:p>
            <a:r>
              <a:rPr lang="en-IN"/>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8"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39" name="PlaceHolder 2"/>
          <p:cNvSpPr>
            <a:spLocks noGrp="1"/>
          </p:cNvSpPr>
          <p:nvPr>
            <p:ph/>
          </p:nvPr>
        </p:nvSpPr>
        <p:spPr>
          <a:xfrm>
            <a:off x="1066680" y="21031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40" name="PlaceHolder 3"/>
          <p:cNvSpPr>
            <a:spLocks noGrp="1"/>
          </p:cNvSpPr>
          <p:nvPr>
            <p:ph/>
          </p:nvPr>
        </p:nvSpPr>
        <p:spPr>
          <a:xfrm>
            <a:off x="6220800" y="21031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41" name="PlaceHolder 4"/>
          <p:cNvSpPr>
            <a:spLocks noGrp="1"/>
          </p:cNvSpPr>
          <p:nvPr>
            <p:ph/>
          </p:nvPr>
        </p:nvSpPr>
        <p:spPr>
          <a:xfrm>
            <a:off x="1066680" y="41569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42" name="PlaceHolder 5"/>
          <p:cNvSpPr>
            <a:spLocks noGrp="1"/>
          </p:cNvSpPr>
          <p:nvPr>
            <p:ph/>
          </p:nvPr>
        </p:nvSpPr>
        <p:spPr>
          <a:xfrm>
            <a:off x="6220800" y="41569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7" name="PlaceHolder 6"/>
          <p:cNvSpPr>
            <a:spLocks noGrp="1"/>
          </p:cNvSpPr>
          <p:nvPr>
            <p:ph type="ftr" idx="2"/>
          </p:nvPr>
        </p:nvSpPr>
        <p:spPr/>
        <p:txBody>
          <a:bodyPr/>
          <a:p>
            <a:r>
              <a:t>Footer</a:t>
            </a:r>
          </a:p>
        </p:txBody>
      </p:sp>
      <p:sp>
        <p:nvSpPr>
          <p:cNvPr id="8" name="PlaceHolder 7"/>
          <p:cNvSpPr>
            <a:spLocks noGrp="1"/>
          </p:cNvSpPr>
          <p:nvPr>
            <p:ph type="sldNum" idx="3"/>
          </p:nvPr>
        </p:nvSpPr>
        <p:spPr/>
        <p:txBody>
          <a:bodyPr/>
          <a:p>
            <a:fld id="{0952F47F-FD9E-4028-A506-0DA8D9976A9B}" type="slidenum">
              <a:t>&lt;#&gt;</a:t>
            </a:fld>
          </a:p>
        </p:txBody>
      </p:sp>
      <p:sp>
        <p:nvSpPr>
          <p:cNvPr id="9" name="PlaceHolder 8"/>
          <p:cNvSpPr>
            <a:spLocks noGrp="1"/>
          </p:cNvSpPr>
          <p:nvPr>
            <p:ph type="dt" idx="1"/>
          </p:nvPr>
        </p:nvSpPr>
        <p:spPr/>
        <p:txBody>
          <a:bodyPr/>
          <a:p>
            <a:r>
              <a:rPr lang="en-IN"/>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3"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44" name="PlaceHolder 2"/>
          <p:cNvSpPr>
            <a:spLocks noGrp="1"/>
          </p:cNvSpPr>
          <p:nvPr>
            <p:ph/>
          </p:nvPr>
        </p:nvSpPr>
        <p:spPr>
          <a:xfrm>
            <a:off x="1066680" y="2103120"/>
            <a:ext cx="323856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45" name="PlaceHolder 3"/>
          <p:cNvSpPr>
            <a:spLocks noGrp="1"/>
          </p:cNvSpPr>
          <p:nvPr>
            <p:ph/>
          </p:nvPr>
        </p:nvSpPr>
        <p:spPr>
          <a:xfrm>
            <a:off x="4467600" y="2103120"/>
            <a:ext cx="323856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46" name="PlaceHolder 4"/>
          <p:cNvSpPr>
            <a:spLocks noGrp="1"/>
          </p:cNvSpPr>
          <p:nvPr>
            <p:ph/>
          </p:nvPr>
        </p:nvSpPr>
        <p:spPr>
          <a:xfrm>
            <a:off x="7868520" y="2103120"/>
            <a:ext cx="323856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47" name="PlaceHolder 5"/>
          <p:cNvSpPr>
            <a:spLocks noGrp="1"/>
          </p:cNvSpPr>
          <p:nvPr>
            <p:ph/>
          </p:nvPr>
        </p:nvSpPr>
        <p:spPr>
          <a:xfrm>
            <a:off x="1066680" y="4156920"/>
            <a:ext cx="323856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48" name="PlaceHolder 6"/>
          <p:cNvSpPr>
            <a:spLocks noGrp="1"/>
          </p:cNvSpPr>
          <p:nvPr>
            <p:ph/>
          </p:nvPr>
        </p:nvSpPr>
        <p:spPr>
          <a:xfrm>
            <a:off x="4467600" y="4156920"/>
            <a:ext cx="323856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49" name="PlaceHolder 7"/>
          <p:cNvSpPr>
            <a:spLocks noGrp="1"/>
          </p:cNvSpPr>
          <p:nvPr>
            <p:ph/>
          </p:nvPr>
        </p:nvSpPr>
        <p:spPr>
          <a:xfrm>
            <a:off x="7868520" y="4156920"/>
            <a:ext cx="323856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9" name="PlaceHolder 8"/>
          <p:cNvSpPr>
            <a:spLocks noGrp="1"/>
          </p:cNvSpPr>
          <p:nvPr>
            <p:ph type="ftr" idx="2"/>
          </p:nvPr>
        </p:nvSpPr>
        <p:spPr/>
        <p:txBody>
          <a:bodyPr/>
          <a:p>
            <a:r>
              <a:t>Footer</a:t>
            </a:r>
          </a:p>
        </p:txBody>
      </p:sp>
      <p:sp>
        <p:nvSpPr>
          <p:cNvPr id="10" name="PlaceHolder 9"/>
          <p:cNvSpPr>
            <a:spLocks noGrp="1"/>
          </p:cNvSpPr>
          <p:nvPr>
            <p:ph type="sldNum" idx="3"/>
          </p:nvPr>
        </p:nvSpPr>
        <p:spPr/>
        <p:txBody>
          <a:bodyPr/>
          <a:p>
            <a:fld id="{2999F922-0BCE-4D84-BF50-0F815BA32EF2}" type="slidenum">
              <a:t>&lt;#&gt;</a:t>
            </a:fld>
          </a:p>
        </p:txBody>
      </p:sp>
      <p:sp>
        <p:nvSpPr>
          <p:cNvPr id="11" name="PlaceHolder 10"/>
          <p:cNvSpPr>
            <a:spLocks noGrp="1"/>
          </p:cNvSpPr>
          <p:nvPr>
            <p:ph type="dt" idx="1"/>
          </p:nvPr>
        </p:nvSpPr>
        <p:spPr/>
        <p:txBody>
          <a:bodyPr/>
          <a:p>
            <a:r>
              <a:rPr lang="en-IN"/>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786EDA0B-EE70-4989-A0E5-83EDA80765A9}" type="slidenum">
              <a:t>&lt;#&gt;</a:t>
            </a:fld>
          </a:p>
        </p:txBody>
      </p:sp>
      <p:sp>
        <p:nvSpPr>
          <p:cNvPr id="4" name="PlaceHolder 3"/>
          <p:cNvSpPr>
            <a:spLocks noGrp="1"/>
          </p:cNvSpPr>
          <p:nvPr>
            <p:ph type="dt" idx="4"/>
          </p:nvPr>
        </p:nvSpPr>
        <p:spPr/>
        <p:txBody>
          <a:bodyPr/>
          <a:p>
            <a:r>
              <a:rPr lang="en-IN"/>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57" name="PlaceHolder 2"/>
          <p:cNvSpPr>
            <a:spLocks noGrp="1"/>
          </p:cNvSpPr>
          <p:nvPr>
            <p:ph type="subTitle"/>
          </p:nvPr>
        </p:nvSpPr>
        <p:spPr>
          <a:xfrm>
            <a:off x="1066680" y="2103120"/>
            <a:ext cx="10058040" cy="393156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61C2A181-8D15-470B-8C08-C869A7C91F98}" type="slidenum">
              <a:t>&lt;#&gt;</a:t>
            </a:fld>
          </a:p>
        </p:txBody>
      </p:sp>
      <p:sp>
        <p:nvSpPr>
          <p:cNvPr id="6" name="PlaceHolder 5"/>
          <p:cNvSpPr>
            <a:spLocks noGrp="1"/>
          </p:cNvSpPr>
          <p:nvPr>
            <p:ph type="dt" idx="4"/>
          </p:nvPr>
        </p:nvSpPr>
        <p:spPr/>
        <p:txBody>
          <a:bodyPr/>
          <a:p>
            <a:r>
              <a:rPr lang="en-IN"/>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59" name="PlaceHolder 2"/>
          <p:cNvSpPr>
            <a:spLocks noGrp="1"/>
          </p:cNvSpPr>
          <p:nvPr>
            <p:ph/>
          </p:nvPr>
        </p:nvSpPr>
        <p:spPr>
          <a:xfrm>
            <a:off x="1066680" y="2103120"/>
            <a:ext cx="10058040" cy="393156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A1D041F2-0CB8-4293-816F-9463208A0F0C}" type="slidenum">
              <a:t>&lt;#&gt;</a:t>
            </a:fld>
          </a:p>
        </p:txBody>
      </p:sp>
      <p:sp>
        <p:nvSpPr>
          <p:cNvPr id="6" name="PlaceHolder 5"/>
          <p:cNvSpPr>
            <a:spLocks noGrp="1"/>
          </p:cNvSpPr>
          <p:nvPr>
            <p:ph type="dt" idx="4"/>
          </p:nvPr>
        </p:nvSpPr>
        <p:spPr/>
        <p:txBody>
          <a:bodyPr/>
          <a:p>
            <a:r>
              <a:rPr lang="en-IN"/>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61" name="PlaceHolder 2"/>
          <p:cNvSpPr>
            <a:spLocks noGrp="1"/>
          </p:cNvSpPr>
          <p:nvPr>
            <p:ph/>
          </p:nvPr>
        </p:nvSpPr>
        <p:spPr>
          <a:xfrm>
            <a:off x="1066680" y="2103120"/>
            <a:ext cx="4908240" cy="393156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62" name="PlaceHolder 3"/>
          <p:cNvSpPr>
            <a:spLocks noGrp="1"/>
          </p:cNvSpPr>
          <p:nvPr>
            <p:ph/>
          </p:nvPr>
        </p:nvSpPr>
        <p:spPr>
          <a:xfrm>
            <a:off x="6220800" y="2103120"/>
            <a:ext cx="4908240" cy="393156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7C9EE195-D00E-4B3A-8F2E-F1EC35627241}" type="slidenum">
              <a:t>&lt;#&gt;</a:t>
            </a:fld>
          </a:p>
        </p:txBody>
      </p:sp>
      <p:sp>
        <p:nvSpPr>
          <p:cNvPr id="7" name="PlaceHolder 6"/>
          <p:cNvSpPr>
            <a:spLocks noGrp="1"/>
          </p:cNvSpPr>
          <p:nvPr>
            <p:ph type="dt" idx="4"/>
          </p:nvPr>
        </p:nvSpPr>
        <p:spPr/>
        <p:txBody>
          <a:bodyPr/>
          <a:p>
            <a:r>
              <a:rPr lang="en-IN"/>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6DB921A3-6390-40D7-AEA5-E8F5FD290092}" type="slidenum">
              <a:t>&lt;#&gt;</a:t>
            </a:fld>
          </a:p>
        </p:txBody>
      </p:sp>
      <p:sp>
        <p:nvSpPr>
          <p:cNvPr id="5" name="PlaceHolder 4"/>
          <p:cNvSpPr>
            <a:spLocks noGrp="1"/>
          </p:cNvSpPr>
          <p:nvPr>
            <p:ph type="dt" idx="4"/>
          </p:nvPr>
        </p:nvSpPr>
        <p:spPr/>
        <p:txBody>
          <a:bodyPr/>
          <a:p>
            <a:r>
              <a:rPr lang="en-IN"/>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1066680" y="642600"/>
            <a:ext cx="10058040" cy="635760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77C3DF3A-91ED-4161-95C3-39075F8F3EA0}" type="slidenum">
              <a:t>&lt;#&gt;</a:t>
            </a:fld>
          </a:p>
        </p:txBody>
      </p:sp>
      <p:sp>
        <p:nvSpPr>
          <p:cNvPr id="5" name="PlaceHolder 4"/>
          <p:cNvSpPr>
            <a:spLocks noGrp="1"/>
          </p:cNvSpPr>
          <p:nvPr>
            <p:ph type="dt" idx="4"/>
          </p:nvPr>
        </p:nvSpPr>
        <p:spPr/>
        <p:txBody>
          <a:bodyPr/>
          <a:p>
            <a:r>
              <a:rPr lang="en-IN"/>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66" name="PlaceHolder 2"/>
          <p:cNvSpPr>
            <a:spLocks noGrp="1"/>
          </p:cNvSpPr>
          <p:nvPr>
            <p:ph/>
          </p:nvPr>
        </p:nvSpPr>
        <p:spPr>
          <a:xfrm>
            <a:off x="1066680" y="21031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67" name="PlaceHolder 3"/>
          <p:cNvSpPr>
            <a:spLocks noGrp="1"/>
          </p:cNvSpPr>
          <p:nvPr>
            <p:ph/>
          </p:nvPr>
        </p:nvSpPr>
        <p:spPr>
          <a:xfrm>
            <a:off x="6220800" y="2103120"/>
            <a:ext cx="4908240" cy="393156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68" name="PlaceHolder 4"/>
          <p:cNvSpPr>
            <a:spLocks noGrp="1"/>
          </p:cNvSpPr>
          <p:nvPr>
            <p:ph/>
          </p:nvPr>
        </p:nvSpPr>
        <p:spPr>
          <a:xfrm>
            <a:off x="1066680" y="41569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CFB93B10-5AAA-452F-BC24-7FE7562F3ED9}" type="slidenum">
              <a:t>&lt;#&gt;</a:t>
            </a:fld>
          </a:p>
        </p:txBody>
      </p:sp>
      <p:sp>
        <p:nvSpPr>
          <p:cNvPr id="8" name="PlaceHolder 7"/>
          <p:cNvSpPr>
            <a:spLocks noGrp="1"/>
          </p:cNvSpPr>
          <p:nvPr>
            <p:ph type="dt" idx="4"/>
          </p:nvPr>
        </p:nvSpPr>
        <p:spPr/>
        <p:txBody>
          <a:bodyPr/>
          <a:p>
            <a:r>
              <a:rPr lang="en-IN"/>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15" name="PlaceHolder 2"/>
          <p:cNvSpPr>
            <a:spLocks noGrp="1"/>
          </p:cNvSpPr>
          <p:nvPr>
            <p:ph type="subTitle"/>
          </p:nvPr>
        </p:nvSpPr>
        <p:spPr>
          <a:xfrm>
            <a:off x="1066680" y="2103120"/>
            <a:ext cx="10058040" cy="393156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0E72555B-AC14-4595-9914-3A67B5693577}" type="slidenum">
              <a:t>&lt;#&gt;</a:t>
            </a:fld>
          </a:p>
        </p:txBody>
      </p:sp>
      <p:sp>
        <p:nvSpPr>
          <p:cNvPr id="6" name="PlaceHolder 5"/>
          <p:cNvSpPr>
            <a:spLocks noGrp="1"/>
          </p:cNvSpPr>
          <p:nvPr>
            <p:ph type="dt" idx="1"/>
          </p:nvPr>
        </p:nvSpPr>
        <p:spPr/>
        <p:txBody>
          <a:bodyPr/>
          <a:p>
            <a:r>
              <a:rPr lang="en-IN"/>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70" name="PlaceHolder 2"/>
          <p:cNvSpPr>
            <a:spLocks noGrp="1"/>
          </p:cNvSpPr>
          <p:nvPr>
            <p:ph/>
          </p:nvPr>
        </p:nvSpPr>
        <p:spPr>
          <a:xfrm>
            <a:off x="1066680" y="2103120"/>
            <a:ext cx="4908240" cy="393156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71" name="PlaceHolder 3"/>
          <p:cNvSpPr>
            <a:spLocks noGrp="1"/>
          </p:cNvSpPr>
          <p:nvPr>
            <p:ph/>
          </p:nvPr>
        </p:nvSpPr>
        <p:spPr>
          <a:xfrm>
            <a:off x="6220800" y="21031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72" name="PlaceHolder 4"/>
          <p:cNvSpPr>
            <a:spLocks noGrp="1"/>
          </p:cNvSpPr>
          <p:nvPr>
            <p:ph/>
          </p:nvPr>
        </p:nvSpPr>
        <p:spPr>
          <a:xfrm>
            <a:off x="6220800" y="41569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0BC8C1B0-25D6-4C83-8E9B-6B9F7F78FBC4}" type="slidenum">
              <a:t>&lt;#&gt;</a:t>
            </a:fld>
          </a:p>
        </p:txBody>
      </p:sp>
      <p:sp>
        <p:nvSpPr>
          <p:cNvPr id="8" name="PlaceHolder 7"/>
          <p:cNvSpPr>
            <a:spLocks noGrp="1"/>
          </p:cNvSpPr>
          <p:nvPr>
            <p:ph type="dt" idx="4"/>
          </p:nvPr>
        </p:nvSpPr>
        <p:spPr/>
        <p:txBody>
          <a:bodyPr/>
          <a:p>
            <a:r>
              <a:rPr lang="en-IN"/>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74" name="PlaceHolder 2"/>
          <p:cNvSpPr>
            <a:spLocks noGrp="1"/>
          </p:cNvSpPr>
          <p:nvPr>
            <p:ph/>
          </p:nvPr>
        </p:nvSpPr>
        <p:spPr>
          <a:xfrm>
            <a:off x="1066680" y="21031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75" name="PlaceHolder 3"/>
          <p:cNvSpPr>
            <a:spLocks noGrp="1"/>
          </p:cNvSpPr>
          <p:nvPr>
            <p:ph/>
          </p:nvPr>
        </p:nvSpPr>
        <p:spPr>
          <a:xfrm>
            <a:off x="6220800" y="21031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76" name="PlaceHolder 4"/>
          <p:cNvSpPr>
            <a:spLocks noGrp="1"/>
          </p:cNvSpPr>
          <p:nvPr>
            <p:ph/>
          </p:nvPr>
        </p:nvSpPr>
        <p:spPr>
          <a:xfrm>
            <a:off x="1066680" y="4156920"/>
            <a:ext cx="100580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29E98D80-291A-4C0C-92B6-1641675C8DF6}" type="slidenum">
              <a:t>&lt;#&gt;</a:t>
            </a:fld>
          </a:p>
        </p:txBody>
      </p:sp>
      <p:sp>
        <p:nvSpPr>
          <p:cNvPr id="8" name="PlaceHolder 7"/>
          <p:cNvSpPr>
            <a:spLocks noGrp="1"/>
          </p:cNvSpPr>
          <p:nvPr>
            <p:ph type="dt" idx="4"/>
          </p:nvPr>
        </p:nvSpPr>
        <p:spPr/>
        <p:txBody>
          <a:bodyPr/>
          <a:p>
            <a:r>
              <a:rPr lang="en-IN"/>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78" name="PlaceHolder 2"/>
          <p:cNvSpPr>
            <a:spLocks noGrp="1"/>
          </p:cNvSpPr>
          <p:nvPr>
            <p:ph/>
          </p:nvPr>
        </p:nvSpPr>
        <p:spPr>
          <a:xfrm>
            <a:off x="1066680" y="2103120"/>
            <a:ext cx="100580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79" name="PlaceHolder 3"/>
          <p:cNvSpPr>
            <a:spLocks noGrp="1"/>
          </p:cNvSpPr>
          <p:nvPr>
            <p:ph/>
          </p:nvPr>
        </p:nvSpPr>
        <p:spPr>
          <a:xfrm>
            <a:off x="1066680" y="4156920"/>
            <a:ext cx="100580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D348E6F8-8B58-4EF2-9037-39EE5A8AF4EA}" type="slidenum">
              <a:t>&lt;#&gt;</a:t>
            </a:fld>
          </a:p>
        </p:txBody>
      </p:sp>
      <p:sp>
        <p:nvSpPr>
          <p:cNvPr id="7" name="PlaceHolder 6"/>
          <p:cNvSpPr>
            <a:spLocks noGrp="1"/>
          </p:cNvSpPr>
          <p:nvPr>
            <p:ph type="dt" idx="4"/>
          </p:nvPr>
        </p:nvSpPr>
        <p:spPr/>
        <p:txBody>
          <a:bodyPr/>
          <a:p>
            <a:r>
              <a:rPr lang="en-IN"/>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81" name="PlaceHolder 2"/>
          <p:cNvSpPr>
            <a:spLocks noGrp="1"/>
          </p:cNvSpPr>
          <p:nvPr>
            <p:ph/>
          </p:nvPr>
        </p:nvSpPr>
        <p:spPr>
          <a:xfrm>
            <a:off x="1066680" y="21031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82" name="PlaceHolder 3"/>
          <p:cNvSpPr>
            <a:spLocks noGrp="1"/>
          </p:cNvSpPr>
          <p:nvPr>
            <p:ph/>
          </p:nvPr>
        </p:nvSpPr>
        <p:spPr>
          <a:xfrm>
            <a:off x="6220800" y="21031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83" name="PlaceHolder 4"/>
          <p:cNvSpPr>
            <a:spLocks noGrp="1"/>
          </p:cNvSpPr>
          <p:nvPr>
            <p:ph/>
          </p:nvPr>
        </p:nvSpPr>
        <p:spPr>
          <a:xfrm>
            <a:off x="1066680" y="41569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84" name="PlaceHolder 5"/>
          <p:cNvSpPr>
            <a:spLocks noGrp="1"/>
          </p:cNvSpPr>
          <p:nvPr>
            <p:ph/>
          </p:nvPr>
        </p:nvSpPr>
        <p:spPr>
          <a:xfrm>
            <a:off x="6220800" y="41569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7" name="PlaceHolder 6"/>
          <p:cNvSpPr>
            <a:spLocks noGrp="1"/>
          </p:cNvSpPr>
          <p:nvPr>
            <p:ph type="ftr" idx="5"/>
          </p:nvPr>
        </p:nvSpPr>
        <p:spPr/>
        <p:txBody>
          <a:bodyPr/>
          <a:p>
            <a:r>
              <a:t>Footer</a:t>
            </a:r>
          </a:p>
        </p:txBody>
      </p:sp>
      <p:sp>
        <p:nvSpPr>
          <p:cNvPr id="8" name="PlaceHolder 7"/>
          <p:cNvSpPr>
            <a:spLocks noGrp="1"/>
          </p:cNvSpPr>
          <p:nvPr>
            <p:ph type="sldNum" idx="6"/>
          </p:nvPr>
        </p:nvSpPr>
        <p:spPr/>
        <p:txBody>
          <a:bodyPr/>
          <a:p>
            <a:fld id="{9EAFFDBE-E8A4-49EA-A744-883B71D93156}" type="slidenum">
              <a:t>&lt;#&gt;</a:t>
            </a:fld>
          </a:p>
        </p:txBody>
      </p:sp>
      <p:sp>
        <p:nvSpPr>
          <p:cNvPr id="9" name="PlaceHolder 8"/>
          <p:cNvSpPr>
            <a:spLocks noGrp="1"/>
          </p:cNvSpPr>
          <p:nvPr>
            <p:ph type="dt" idx="4"/>
          </p:nvPr>
        </p:nvSpPr>
        <p:spPr/>
        <p:txBody>
          <a:bodyPr/>
          <a:p>
            <a:r>
              <a:rPr lang="en-IN"/>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86" name="PlaceHolder 2"/>
          <p:cNvSpPr>
            <a:spLocks noGrp="1"/>
          </p:cNvSpPr>
          <p:nvPr>
            <p:ph/>
          </p:nvPr>
        </p:nvSpPr>
        <p:spPr>
          <a:xfrm>
            <a:off x="1066680" y="2103120"/>
            <a:ext cx="323856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87" name="PlaceHolder 3"/>
          <p:cNvSpPr>
            <a:spLocks noGrp="1"/>
          </p:cNvSpPr>
          <p:nvPr>
            <p:ph/>
          </p:nvPr>
        </p:nvSpPr>
        <p:spPr>
          <a:xfrm>
            <a:off x="4467600" y="2103120"/>
            <a:ext cx="323856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88" name="PlaceHolder 4"/>
          <p:cNvSpPr>
            <a:spLocks noGrp="1"/>
          </p:cNvSpPr>
          <p:nvPr>
            <p:ph/>
          </p:nvPr>
        </p:nvSpPr>
        <p:spPr>
          <a:xfrm>
            <a:off x="7868520" y="2103120"/>
            <a:ext cx="323856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89" name="PlaceHolder 5"/>
          <p:cNvSpPr>
            <a:spLocks noGrp="1"/>
          </p:cNvSpPr>
          <p:nvPr>
            <p:ph/>
          </p:nvPr>
        </p:nvSpPr>
        <p:spPr>
          <a:xfrm>
            <a:off x="1066680" y="4156920"/>
            <a:ext cx="323856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90" name="PlaceHolder 6"/>
          <p:cNvSpPr>
            <a:spLocks noGrp="1"/>
          </p:cNvSpPr>
          <p:nvPr>
            <p:ph/>
          </p:nvPr>
        </p:nvSpPr>
        <p:spPr>
          <a:xfrm>
            <a:off x="4467600" y="4156920"/>
            <a:ext cx="323856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91" name="PlaceHolder 7"/>
          <p:cNvSpPr>
            <a:spLocks noGrp="1"/>
          </p:cNvSpPr>
          <p:nvPr>
            <p:ph/>
          </p:nvPr>
        </p:nvSpPr>
        <p:spPr>
          <a:xfrm>
            <a:off x="7868520" y="4156920"/>
            <a:ext cx="323856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9" name="PlaceHolder 8"/>
          <p:cNvSpPr>
            <a:spLocks noGrp="1"/>
          </p:cNvSpPr>
          <p:nvPr>
            <p:ph type="ftr" idx="5"/>
          </p:nvPr>
        </p:nvSpPr>
        <p:spPr/>
        <p:txBody>
          <a:bodyPr/>
          <a:p>
            <a:r>
              <a:t>Footer</a:t>
            </a:r>
          </a:p>
        </p:txBody>
      </p:sp>
      <p:sp>
        <p:nvSpPr>
          <p:cNvPr id="10" name="PlaceHolder 9"/>
          <p:cNvSpPr>
            <a:spLocks noGrp="1"/>
          </p:cNvSpPr>
          <p:nvPr>
            <p:ph type="sldNum" idx="6"/>
          </p:nvPr>
        </p:nvSpPr>
        <p:spPr/>
        <p:txBody>
          <a:bodyPr/>
          <a:p>
            <a:fld id="{518F18C4-097E-4A56-A0B9-DE24674383F7}" type="slidenum">
              <a:t>&lt;#&gt;</a:t>
            </a:fld>
          </a:p>
        </p:txBody>
      </p:sp>
      <p:sp>
        <p:nvSpPr>
          <p:cNvPr id="11" name="PlaceHolder 10"/>
          <p:cNvSpPr>
            <a:spLocks noGrp="1"/>
          </p:cNvSpPr>
          <p:nvPr>
            <p:ph type="dt" idx="4"/>
          </p:nvPr>
        </p:nvSpPr>
        <p:spPr/>
        <p:txBody>
          <a:bodyPr/>
          <a:p>
            <a:r>
              <a:rPr lang="en-IN"/>
              <a:t/>
            </a: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p>
            <a:r>
              <a:t>Footer</a:t>
            </a:r>
          </a:p>
        </p:txBody>
      </p:sp>
      <p:sp>
        <p:nvSpPr>
          <p:cNvPr id="3" name="PlaceHolder 2"/>
          <p:cNvSpPr>
            <a:spLocks noGrp="1"/>
          </p:cNvSpPr>
          <p:nvPr>
            <p:ph type="sldNum" idx="9"/>
          </p:nvPr>
        </p:nvSpPr>
        <p:spPr/>
        <p:txBody>
          <a:bodyPr/>
          <a:p>
            <a:fld id="{4BDD76F5-C5C4-434A-B7EF-B39740E7B7FA}" type="slidenum">
              <a:t>&lt;#&gt;</a:t>
            </a:fld>
          </a:p>
        </p:txBody>
      </p:sp>
      <p:sp>
        <p:nvSpPr>
          <p:cNvPr id="4" name="PlaceHolder 3"/>
          <p:cNvSpPr>
            <a:spLocks noGrp="1"/>
          </p:cNvSpPr>
          <p:nvPr>
            <p:ph type="dt" idx="7"/>
          </p:nvPr>
        </p:nvSpPr>
        <p:spPr/>
        <p:txBody>
          <a:bodyPr/>
          <a:p>
            <a:r>
              <a:rPr lang="en-IN"/>
              <a:t/>
            </a: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8"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99" name="PlaceHolder 2"/>
          <p:cNvSpPr>
            <a:spLocks noGrp="1"/>
          </p:cNvSpPr>
          <p:nvPr>
            <p:ph type="subTitle"/>
          </p:nvPr>
        </p:nvSpPr>
        <p:spPr>
          <a:xfrm>
            <a:off x="1066680" y="2103120"/>
            <a:ext cx="10058040" cy="393156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4" name="PlaceHolder 3"/>
          <p:cNvSpPr>
            <a:spLocks noGrp="1"/>
          </p:cNvSpPr>
          <p:nvPr>
            <p:ph type="ftr" idx="8"/>
          </p:nvPr>
        </p:nvSpPr>
        <p:spPr/>
        <p:txBody>
          <a:bodyPr/>
          <a:p>
            <a:r>
              <a:t>Footer</a:t>
            </a:r>
          </a:p>
        </p:txBody>
      </p:sp>
      <p:sp>
        <p:nvSpPr>
          <p:cNvPr id="5" name="PlaceHolder 4"/>
          <p:cNvSpPr>
            <a:spLocks noGrp="1"/>
          </p:cNvSpPr>
          <p:nvPr>
            <p:ph type="sldNum" idx="9"/>
          </p:nvPr>
        </p:nvSpPr>
        <p:spPr/>
        <p:txBody>
          <a:bodyPr/>
          <a:p>
            <a:fld id="{311606ED-71ED-445F-A947-6DEBB4C3A51F}" type="slidenum">
              <a:t>&lt;#&gt;</a:t>
            </a:fld>
          </a:p>
        </p:txBody>
      </p:sp>
      <p:sp>
        <p:nvSpPr>
          <p:cNvPr id="6" name="PlaceHolder 5"/>
          <p:cNvSpPr>
            <a:spLocks noGrp="1"/>
          </p:cNvSpPr>
          <p:nvPr>
            <p:ph type="dt" idx="7"/>
          </p:nvPr>
        </p:nvSpPr>
        <p:spPr/>
        <p:txBody>
          <a:bodyPr/>
          <a:p>
            <a:r>
              <a:rPr lang="en-IN"/>
              <a:t/>
            </a: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101" name="PlaceHolder 2"/>
          <p:cNvSpPr>
            <a:spLocks noGrp="1"/>
          </p:cNvSpPr>
          <p:nvPr>
            <p:ph/>
          </p:nvPr>
        </p:nvSpPr>
        <p:spPr>
          <a:xfrm>
            <a:off x="1066680" y="2103120"/>
            <a:ext cx="10058040" cy="393156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4" name="PlaceHolder 3"/>
          <p:cNvSpPr>
            <a:spLocks noGrp="1"/>
          </p:cNvSpPr>
          <p:nvPr>
            <p:ph type="ftr" idx="8"/>
          </p:nvPr>
        </p:nvSpPr>
        <p:spPr/>
        <p:txBody>
          <a:bodyPr/>
          <a:p>
            <a:r>
              <a:t>Footer</a:t>
            </a:r>
          </a:p>
        </p:txBody>
      </p:sp>
      <p:sp>
        <p:nvSpPr>
          <p:cNvPr id="5" name="PlaceHolder 4"/>
          <p:cNvSpPr>
            <a:spLocks noGrp="1"/>
          </p:cNvSpPr>
          <p:nvPr>
            <p:ph type="sldNum" idx="9"/>
          </p:nvPr>
        </p:nvSpPr>
        <p:spPr/>
        <p:txBody>
          <a:bodyPr/>
          <a:p>
            <a:fld id="{F2B177FC-9A06-41BC-8A0B-78A6944B1814}" type="slidenum">
              <a:t>&lt;#&gt;</a:t>
            </a:fld>
          </a:p>
        </p:txBody>
      </p:sp>
      <p:sp>
        <p:nvSpPr>
          <p:cNvPr id="6" name="PlaceHolder 5"/>
          <p:cNvSpPr>
            <a:spLocks noGrp="1"/>
          </p:cNvSpPr>
          <p:nvPr>
            <p:ph type="dt" idx="7"/>
          </p:nvPr>
        </p:nvSpPr>
        <p:spPr/>
        <p:txBody>
          <a:bodyPr/>
          <a:p>
            <a:r>
              <a:rPr lang="en-IN"/>
              <a:t/>
            </a: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103" name="PlaceHolder 2"/>
          <p:cNvSpPr>
            <a:spLocks noGrp="1"/>
          </p:cNvSpPr>
          <p:nvPr>
            <p:ph/>
          </p:nvPr>
        </p:nvSpPr>
        <p:spPr>
          <a:xfrm>
            <a:off x="1066680" y="2103120"/>
            <a:ext cx="4908240" cy="393156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104" name="PlaceHolder 3"/>
          <p:cNvSpPr>
            <a:spLocks noGrp="1"/>
          </p:cNvSpPr>
          <p:nvPr>
            <p:ph/>
          </p:nvPr>
        </p:nvSpPr>
        <p:spPr>
          <a:xfrm>
            <a:off x="6220800" y="2103120"/>
            <a:ext cx="4908240" cy="393156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5" name="PlaceHolder 4"/>
          <p:cNvSpPr>
            <a:spLocks noGrp="1"/>
          </p:cNvSpPr>
          <p:nvPr>
            <p:ph type="ftr" idx="8"/>
          </p:nvPr>
        </p:nvSpPr>
        <p:spPr/>
        <p:txBody>
          <a:bodyPr/>
          <a:p>
            <a:r>
              <a:t>Footer</a:t>
            </a:r>
          </a:p>
        </p:txBody>
      </p:sp>
      <p:sp>
        <p:nvSpPr>
          <p:cNvPr id="6" name="PlaceHolder 5"/>
          <p:cNvSpPr>
            <a:spLocks noGrp="1"/>
          </p:cNvSpPr>
          <p:nvPr>
            <p:ph type="sldNum" idx="9"/>
          </p:nvPr>
        </p:nvSpPr>
        <p:spPr/>
        <p:txBody>
          <a:bodyPr/>
          <a:p>
            <a:fld id="{144399DB-06D4-4DDB-87AE-7DC551932EE7}" type="slidenum">
              <a:t>&lt;#&gt;</a:t>
            </a:fld>
          </a:p>
        </p:txBody>
      </p:sp>
      <p:sp>
        <p:nvSpPr>
          <p:cNvPr id="7" name="PlaceHolder 6"/>
          <p:cNvSpPr>
            <a:spLocks noGrp="1"/>
          </p:cNvSpPr>
          <p:nvPr>
            <p:ph type="dt" idx="7"/>
          </p:nvPr>
        </p:nvSpPr>
        <p:spPr/>
        <p:txBody>
          <a:bodyPr/>
          <a:p>
            <a:r>
              <a:rPr lang="en-IN"/>
              <a:t/>
            </a: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5"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3" name="PlaceHolder 2"/>
          <p:cNvSpPr>
            <a:spLocks noGrp="1"/>
          </p:cNvSpPr>
          <p:nvPr>
            <p:ph type="ftr" idx="8"/>
          </p:nvPr>
        </p:nvSpPr>
        <p:spPr/>
        <p:txBody>
          <a:bodyPr/>
          <a:p>
            <a:r>
              <a:t>Footer</a:t>
            </a:r>
          </a:p>
        </p:txBody>
      </p:sp>
      <p:sp>
        <p:nvSpPr>
          <p:cNvPr id="4" name="PlaceHolder 3"/>
          <p:cNvSpPr>
            <a:spLocks noGrp="1"/>
          </p:cNvSpPr>
          <p:nvPr>
            <p:ph type="sldNum" idx="9"/>
          </p:nvPr>
        </p:nvSpPr>
        <p:spPr/>
        <p:txBody>
          <a:bodyPr/>
          <a:p>
            <a:fld id="{B9CD7EC5-FF2D-4052-AAA3-6C519FB6A2DB}" type="slidenum">
              <a:t>&lt;#&gt;</a:t>
            </a:fld>
          </a:p>
        </p:txBody>
      </p:sp>
      <p:sp>
        <p:nvSpPr>
          <p:cNvPr id="5" name="PlaceHolder 4"/>
          <p:cNvSpPr>
            <a:spLocks noGrp="1"/>
          </p:cNvSpPr>
          <p:nvPr>
            <p:ph type="dt" idx="7"/>
          </p:nvPr>
        </p:nvSpPr>
        <p:spPr/>
        <p:txBody>
          <a:bodyPr/>
          <a:p>
            <a:r>
              <a:rPr lang="en-IN"/>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17" name="PlaceHolder 2"/>
          <p:cNvSpPr>
            <a:spLocks noGrp="1"/>
          </p:cNvSpPr>
          <p:nvPr>
            <p:ph/>
          </p:nvPr>
        </p:nvSpPr>
        <p:spPr>
          <a:xfrm>
            <a:off x="1066680" y="2103120"/>
            <a:ext cx="10058040" cy="393156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7176BB98-704E-4FBB-BA0C-8077707C55AD}" type="slidenum">
              <a:t>&lt;#&gt;</a:t>
            </a:fld>
          </a:p>
        </p:txBody>
      </p:sp>
      <p:sp>
        <p:nvSpPr>
          <p:cNvPr id="6" name="PlaceHolder 5"/>
          <p:cNvSpPr>
            <a:spLocks noGrp="1"/>
          </p:cNvSpPr>
          <p:nvPr>
            <p:ph type="dt" idx="1"/>
          </p:nvPr>
        </p:nvSpPr>
        <p:spPr/>
        <p:txBody>
          <a:bodyPr/>
          <a:p>
            <a:r>
              <a:rPr lang="en-IN"/>
              <a:t/>
            </a: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6" name="PlaceHolder 1"/>
          <p:cNvSpPr>
            <a:spLocks noGrp="1"/>
          </p:cNvSpPr>
          <p:nvPr>
            <p:ph type="subTitle"/>
          </p:nvPr>
        </p:nvSpPr>
        <p:spPr>
          <a:xfrm>
            <a:off x="1066680" y="642600"/>
            <a:ext cx="10058040" cy="635760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8"/>
          </p:nvPr>
        </p:nvSpPr>
        <p:spPr/>
        <p:txBody>
          <a:bodyPr/>
          <a:p>
            <a:r>
              <a:t>Footer</a:t>
            </a:r>
          </a:p>
        </p:txBody>
      </p:sp>
      <p:sp>
        <p:nvSpPr>
          <p:cNvPr id="4" name="PlaceHolder 3"/>
          <p:cNvSpPr>
            <a:spLocks noGrp="1"/>
          </p:cNvSpPr>
          <p:nvPr>
            <p:ph type="sldNum" idx="9"/>
          </p:nvPr>
        </p:nvSpPr>
        <p:spPr/>
        <p:txBody>
          <a:bodyPr/>
          <a:p>
            <a:fld id="{132A84F6-CA95-4BB1-9EC9-92134B577D3E}" type="slidenum">
              <a:t>&lt;#&gt;</a:t>
            </a:fld>
          </a:p>
        </p:txBody>
      </p:sp>
      <p:sp>
        <p:nvSpPr>
          <p:cNvPr id="5" name="PlaceHolder 4"/>
          <p:cNvSpPr>
            <a:spLocks noGrp="1"/>
          </p:cNvSpPr>
          <p:nvPr>
            <p:ph type="dt" idx="7"/>
          </p:nvPr>
        </p:nvSpPr>
        <p:spPr/>
        <p:txBody>
          <a:bodyPr/>
          <a:p>
            <a:r>
              <a:rPr lang="en-IN"/>
              <a:t/>
            </a: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108" name="PlaceHolder 2"/>
          <p:cNvSpPr>
            <a:spLocks noGrp="1"/>
          </p:cNvSpPr>
          <p:nvPr>
            <p:ph/>
          </p:nvPr>
        </p:nvSpPr>
        <p:spPr>
          <a:xfrm>
            <a:off x="1066680" y="21031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109" name="PlaceHolder 3"/>
          <p:cNvSpPr>
            <a:spLocks noGrp="1"/>
          </p:cNvSpPr>
          <p:nvPr>
            <p:ph/>
          </p:nvPr>
        </p:nvSpPr>
        <p:spPr>
          <a:xfrm>
            <a:off x="6220800" y="2103120"/>
            <a:ext cx="4908240" cy="393156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110" name="PlaceHolder 4"/>
          <p:cNvSpPr>
            <a:spLocks noGrp="1"/>
          </p:cNvSpPr>
          <p:nvPr>
            <p:ph/>
          </p:nvPr>
        </p:nvSpPr>
        <p:spPr>
          <a:xfrm>
            <a:off x="1066680" y="41569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6" name="PlaceHolder 5"/>
          <p:cNvSpPr>
            <a:spLocks noGrp="1"/>
          </p:cNvSpPr>
          <p:nvPr>
            <p:ph type="ftr" idx="8"/>
          </p:nvPr>
        </p:nvSpPr>
        <p:spPr/>
        <p:txBody>
          <a:bodyPr/>
          <a:p>
            <a:r>
              <a:t>Footer</a:t>
            </a:r>
          </a:p>
        </p:txBody>
      </p:sp>
      <p:sp>
        <p:nvSpPr>
          <p:cNvPr id="7" name="PlaceHolder 6"/>
          <p:cNvSpPr>
            <a:spLocks noGrp="1"/>
          </p:cNvSpPr>
          <p:nvPr>
            <p:ph type="sldNum" idx="9"/>
          </p:nvPr>
        </p:nvSpPr>
        <p:spPr/>
        <p:txBody>
          <a:bodyPr/>
          <a:p>
            <a:fld id="{61C60048-B17F-4FED-B5CB-7BB46724956F}" type="slidenum">
              <a:t>&lt;#&gt;</a:t>
            </a:fld>
          </a:p>
        </p:txBody>
      </p:sp>
      <p:sp>
        <p:nvSpPr>
          <p:cNvPr id="8" name="PlaceHolder 7"/>
          <p:cNvSpPr>
            <a:spLocks noGrp="1"/>
          </p:cNvSpPr>
          <p:nvPr>
            <p:ph type="dt" idx="7"/>
          </p:nvPr>
        </p:nvSpPr>
        <p:spPr/>
        <p:txBody>
          <a:bodyPr/>
          <a:p>
            <a:r>
              <a:rPr lang="en-IN"/>
              <a:t/>
            </a: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112" name="PlaceHolder 2"/>
          <p:cNvSpPr>
            <a:spLocks noGrp="1"/>
          </p:cNvSpPr>
          <p:nvPr>
            <p:ph/>
          </p:nvPr>
        </p:nvSpPr>
        <p:spPr>
          <a:xfrm>
            <a:off x="1066680" y="2103120"/>
            <a:ext cx="4908240" cy="393156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113" name="PlaceHolder 3"/>
          <p:cNvSpPr>
            <a:spLocks noGrp="1"/>
          </p:cNvSpPr>
          <p:nvPr>
            <p:ph/>
          </p:nvPr>
        </p:nvSpPr>
        <p:spPr>
          <a:xfrm>
            <a:off x="6220800" y="21031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114" name="PlaceHolder 4"/>
          <p:cNvSpPr>
            <a:spLocks noGrp="1"/>
          </p:cNvSpPr>
          <p:nvPr>
            <p:ph/>
          </p:nvPr>
        </p:nvSpPr>
        <p:spPr>
          <a:xfrm>
            <a:off x="6220800" y="41569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6" name="PlaceHolder 5"/>
          <p:cNvSpPr>
            <a:spLocks noGrp="1"/>
          </p:cNvSpPr>
          <p:nvPr>
            <p:ph type="ftr" idx="8"/>
          </p:nvPr>
        </p:nvSpPr>
        <p:spPr/>
        <p:txBody>
          <a:bodyPr/>
          <a:p>
            <a:r>
              <a:t>Footer</a:t>
            </a:r>
          </a:p>
        </p:txBody>
      </p:sp>
      <p:sp>
        <p:nvSpPr>
          <p:cNvPr id="7" name="PlaceHolder 6"/>
          <p:cNvSpPr>
            <a:spLocks noGrp="1"/>
          </p:cNvSpPr>
          <p:nvPr>
            <p:ph type="sldNum" idx="9"/>
          </p:nvPr>
        </p:nvSpPr>
        <p:spPr/>
        <p:txBody>
          <a:bodyPr/>
          <a:p>
            <a:fld id="{DF5524A3-57C9-4F4E-9B89-7E2C907C6B51}" type="slidenum">
              <a:t>&lt;#&gt;</a:t>
            </a:fld>
          </a:p>
        </p:txBody>
      </p:sp>
      <p:sp>
        <p:nvSpPr>
          <p:cNvPr id="8" name="PlaceHolder 7"/>
          <p:cNvSpPr>
            <a:spLocks noGrp="1"/>
          </p:cNvSpPr>
          <p:nvPr>
            <p:ph type="dt" idx="7"/>
          </p:nvPr>
        </p:nvSpPr>
        <p:spPr/>
        <p:txBody>
          <a:bodyPr/>
          <a:p>
            <a:r>
              <a:rPr lang="en-IN"/>
              <a:t/>
            </a: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116" name="PlaceHolder 2"/>
          <p:cNvSpPr>
            <a:spLocks noGrp="1"/>
          </p:cNvSpPr>
          <p:nvPr>
            <p:ph/>
          </p:nvPr>
        </p:nvSpPr>
        <p:spPr>
          <a:xfrm>
            <a:off x="1066680" y="21031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117" name="PlaceHolder 3"/>
          <p:cNvSpPr>
            <a:spLocks noGrp="1"/>
          </p:cNvSpPr>
          <p:nvPr>
            <p:ph/>
          </p:nvPr>
        </p:nvSpPr>
        <p:spPr>
          <a:xfrm>
            <a:off x="6220800" y="21031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118" name="PlaceHolder 4"/>
          <p:cNvSpPr>
            <a:spLocks noGrp="1"/>
          </p:cNvSpPr>
          <p:nvPr>
            <p:ph/>
          </p:nvPr>
        </p:nvSpPr>
        <p:spPr>
          <a:xfrm>
            <a:off x="1066680" y="4156920"/>
            <a:ext cx="100580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6" name="PlaceHolder 5"/>
          <p:cNvSpPr>
            <a:spLocks noGrp="1"/>
          </p:cNvSpPr>
          <p:nvPr>
            <p:ph type="ftr" idx="8"/>
          </p:nvPr>
        </p:nvSpPr>
        <p:spPr/>
        <p:txBody>
          <a:bodyPr/>
          <a:p>
            <a:r>
              <a:t>Footer</a:t>
            </a:r>
          </a:p>
        </p:txBody>
      </p:sp>
      <p:sp>
        <p:nvSpPr>
          <p:cNvPr id="7" name="PlaceHolder 6"/>
          <p:cNvSpPr>
            <a:spLocks noGrp="1"/>
          </p:cNvSpPr>
          <p:nvPr>
            <p:ph type="sldNum" idx="9"/>
          </p:nvPr>
        </p:nvSpPr>
        <p:spPr/>
        <p:txBody>
          <a:bodyPr/>
          <a:p>
            <a:fld id="{8BD49893-736A-48FC-97C3-04F88921145C}" type="slidenum">
              <a:t>&lt;#&gt;</a:t>
            </a:fld>
          </a:p>
        </p:txBody>
      </p:sp>
      <p:sp>
        <p:nvSpPr>
          <p:cNvPr id="8" name="PlaceHolder 7"/>
          <p:cNvSpPr>
            <a:spLocks noGrp="1"/>
          </p:cNvSpPr>
          <p:nvPr>
            <p:ph type="dt" idx="7"/>
          </p:nvPr>
        </p:nvSpPr>
        <p:spPr/>
        <p:txBody>
          <a:bodyPr/>
          <a:p>
            <a:r>
              <a:rPr lang="en-IN"/>
              <a:t/>
            </a: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120" name="PlaceHolder 2"/>
          <p:cNvSpPr>
            <a:spLocks noGrp="1"/>
          </p:cNvSpPr>
          <p:nvPr>
            <p:ph/>
          </p:nvPr>
        </p:nvSpPr>
        <p:spPr>
          <a:xfrm>
            <a:off x="1066680" y="2103120"/>
            <a:ext cx="100580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121" name="PlaceHolder 3"/>
          <p:cNvSpPr>
            <a:spLocks noGrp="1"/>
          </p:cNvSpPr>
          <p:nvPr>
            <p:ph/>
          </p:nvPr>
        </p:nvSpPr>
        <p:spPr>
          <a:xfrm>
            <a:off x="1066680" y="4156920"/>
            <a:ext cx="100580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5" name="PlaceHolder 4"/>
          <p:cNvSpPr>
            <a:spLocks noGrp="1"/>
          </p:cNvSpPr>
          <p:nvPr>
            <p:ph type="ftr" idx="8"/>
          </p:nvPr>
        </p:nvSpPr>
        <p:spPr/>
        <p:txBody>
          <a:bodyPr/>
          <a:p>
            <a:r>
              <a:t>Footer</a:t>
            </a:r>
          </a:p>
        </p:txBody>
      </p:sp>
      <p:sp>
        <p:nvSpPr>
          <p:cNvPr id="6" name="PlaceHolder 5"/>
          <p:cNvSpPr>
            <a:spLocks noGrp="1"/>
          </p:cNvSpPr>
          <p:nvPr>
            <p:ph type="sldNum" idx="9"/>
          </p:nvPr>
        </p:nvSpPr>
        <p:spPr/>
        <p:txBody>
          <a:bodyPr/>
          <a:p>
            <a:fld id="{BF22506B-B41B-4C67-9BD6-6D052865E775}" type="slidenum">
              <a:t>&lt;#&gt;</a:t>
            </a:fld>
          </a:p>
        </p:txBody>
      </p:sp>
      <p:sp>
        <p:nvSpPr>
          <p:cNvPr id="7" name="PlaceHolder 6"/>
          <p:cNvSpPr>
            <a:spLocks noGrp="1"/>
          </p:cNvSpPr>
          <p:nvPr>
            <p:ph type="dt" idx="7"/>
          </p:nvPr>
        </p:nvSpPr>
        <p:spPr/>
        <p:txBody>
          <a:bodyPr/>
          <a:p>
            <a:r>
              <a:rPr lang="en-IN"/>
              <a:t/>
            </a: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2"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123" name="PlaceHolder 2"/>
          <p:cNvSpPr>
            <a:spLocks noGrp="1"/>
          </p:cNvSpPr>
          <p:nvPr>
            <p:ph/>
          </p:nvPr>
        </p:nvSpPr>
        <p:spPr>
          <a:xfrm>
            <a:off x="1066680" y="21031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124" name="PlaceHolder 3"/>
          <p:cNvSpPr>
            <a:spLocks noGrp="1"/>
          </p:cNvSpPr>
          <p:nvPr>
            <p:ph/>
          </p:nvPr>
        </p:nvSpPr>
        <p:spPr>
          <a:xfrm>
            <a:off x="6220800" y="21031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125" name="PlaceHolder 4"/>
          <p:cNvSpPr>
            <a:spLocks noGrp="1"/>
          </p:cNvSpPr>
          <p:nvPr>
            <p:ph/>
          </p:nvPr>
        </p:nvSpPr>
        <p:spPr>
          <a:xfrm>
            <a:off x="1066680" y="41569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126" name="PlaceHolder 5"/>
          <p:cNvSpPr>
            <a:spLocks noGrp="1"/>
          </p:cNvSpPr>
          <p:nvPr>
            <p:ph/>
          </p:nvPr>
        </p:nvSpPr>
        <p:spPr>
          <a:xfrm>
            <a:off x="6220800" y="41569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7" name="PlaceHolder 6"/>
          <p:cNvSpPr>
            <a:spLocks noGrp="1"/>
          </p:cNvSpPr>
          <p:nvPr>
            <p:ph type="ftr" idx="8"/>
          </p:nvPr>
        </p:nvSpPr>
        <p:spPr/>
        <p:txBody>
          <a:bodyPr/>
          <a:p>
            <a:r>
              <a:t>Footer</a:t>
            </a:r>
          </a:p>
        </p:txBody>
      </p:sp>
      <p:sp>
        <p:nvSpPr>
          <p:cNvPr id="8" name="PlaceHolder 7"/>
          <p:cNvSpPr>
            <a:spLocks noGrp="1"/>
          </p:cNvSpPr>
          <p:nvPr>
            <p:ph type="sldNum" idx="9"/>
          </p:nvPr>
        </p:nvSpPr>
        <p:spPr/>
        <p:txBody>
          <a:bodyPr/>
          <a:p>
            <a:fld id="{A767F7DE-75F9-4C5A-B18B-DDE7264E5C1E}" type="slidenum">
              <a:t>&lt;#&gt;</a:t>
            </a:fld>
          </a:p>
        </p:txBody>
      </p:sp>
      <p:sp>
        <p:nvSpPr>
          <p:cNvPr id="9" name="PlaceHolder 8"/>
          <p:cNvSpPr>
            <a:spLocks noGrp="1"/>
          </p:cNvSpPr>
          <p:nvPr>
            <p:ph type="dt" idx="7"/>
          </p:nvPr>
        </p:nvSpPr>
        <p:spPr/>
        <p:txBody>
          <a:bodyPr/>
          <a:p>
            <a:r>
              <a:rPr lang="en-IN"/>
              <a:t/>
            </a: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7"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128" name="PlaceHolder 2"/>
          <p:cNvSpPr>
            <a:spLocks noGrp="1"/>
          </p:cNvSpPr>
          <p:nvPr>
            <p:ph/>
          </p:nvPr>
        </p:nvSpPr>
        <p:spPr>
          <a:xfrm>
            <a:off x="1066680" y="2103120"/>
            <a:ext cx="323856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129" name="PlaceHolder 3"/>
          <p:cNvSpPr>
            <a:spLocks noGrp="1"/>
          </p:cNvSpPr>
          <p:nvPr>
            <p:ph/>
          </p:nvPr>
        </p:nvSpPr>
        <p:spPr>
          <a:xfrm>
            <a:off x="4467600" y="2103120"/>
            <a:ext cx="323856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130" name="PlaceHolder 4"/>
          <p:cNvSpPr>
            <a:spLocks noGrp="1"/>
          </p:cNvSpPr>
          <p:nvPr>
            <p:ph/>
          </p:nvPr>
        </p:nvSpPr>
        <p:spPr>
          <a:xfrm>
            <a:off x="7868520" y="2103120"/>
            <a:ext cx="323856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131" name="PlaceHolder 5"/>
          <p:cNvSpPr>
            <a:spLocks noGrp="1"/>
          </p:cNvSpPr>
          <p:nvPr>
            <p:ph/>
          </p:nvPr>
        </p:nvSpPr>
        <p:spPr>
          <a:xfrm>
            <a:off x="1066680" y="4156920"/>
            <a:ext cx="323856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132" name="PlaceHolder 6"/>
          <p:cNvSpPr>
            <a:spLocks noGrp="1"/>
          </p:cNvSpPr>
          <p:nvPr>
            <p:ph/>
          </p:nvPr>
        </p:nvSpPr>
        <p:spPr>
          <a:xfrm>
            <a:off x="4467600" y="4156920"/>
            <a:ext cx="323856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133" name="PlaceHolder 7"/>
          <p:cNvSpPr>
            <a:spLocks noGrp="1"/>
          </p:cNvSpPr>
          <p:nvPr>
            <p:ph/>
          </p:nvPr>
        </p:nvSpPr>
        <p:spPr>
          <a:xfrm>
            <a:off x="7868520" y="4156920"/>
            <a:ext cx="323856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9" name="PlaceHolder 8"/>
          <p:cNvSpPr>
            <a:spLocks noGrp="1"/>
          </p:cNvSpPr>
          <p:nvPr>
            <p:ph type="ftr" idx="8"/>
          </p:nvPr>
        </p:nvSpPr>
        <p:spPr/>
        <p:txBody>
          <a:bodyPr/>
          <a:p>
            <a:r>
              <a:t>Footer</a:t>
            </a:r>
          </a:p>
        </p:txBody>
      </p:sp>
      <p:sp>
        <p:nvSpPr>
          <p:cNvPr id="10" name="PlaceHolder 9"/>
          <p:cNvSpPr>
            <a:spLocks noGrp="1"/>
          </p:cNvSpPr>
          <p:nvPr>
            <p:ph type="sldNum" idx="9"/>
          </p:nvPr>
        </p:nvSpPr>
        <p:spPr/>
        <p:txBody>
          <a:bodyPr/>
          <a:p>
            <a:fld id="{FAE9A227-0F44-4B82-9CCF-8A5A1B3132F0}" type="slidenum">
              <a:t>&lt;#&gt;</a:t>
            </a:fld>
          </a:p>
        </p:txBody>
      </p:sp>
      <p:sp>
        <p:nvSpPr>
          <p:cNvPr id="11" name="PlaceHolder 10"/>
          <p:cNvSpPr>
            <a:spLocks noGrp="1"/>
          </p:cNvSpPr>
          <p:nvPr>
            <p:ph type="dt" idx="7"/>
          </p:nvPr>
        </p:nvSpPr>
        <p:spPr/>
        <p:txBody>
          <a:bodyPr/>
          <a:p>
            <a:r>
              <a:rPr lang="en-IN"/>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19" name="PlaceHolder 2"/>
          <p:cNvSpPr>
            <a:spLocks noGrp="1"/>
          </p:cNvSpPr>
          <p:nvPr>
            <p:ph/>
          </p:nvPr>
        </p:nvSpPr>
        <p:spPr>
          <a:xfrm>
            <a:off x="1066680" y="2103120"/>
            <a:ext cx="4908240" cy="393156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20" name="PlaceHolder 3"/>
          <p:cNvSpPr>
            <a:spLocks noGrp="1"/>
          </p:cNvSpPr>
          <p:nvPr>
            <p:ph/>
          </p:nvPr>
        </p:nvSpPr>
        <p:spPr>
          <a:xfrm>
            <a:off x="6220800" y="2103120"/>
            <a:ext cx="4908240" cy="393156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F8DDCC41-A6E3-4721-9CDE-B0C2C6AF59DB}" type="slidenum">
              <a:t>&lt;#&gt;</a:t>
            </a:fld>
          </a:p>
        </p:txBody>
      </p:sp>
      <p:sp>
        <p:nvSpPr>
          <p:cNvPr id="7" name="PlaceHolder 6"/>
          <p:cNvSpPr>
            <a:spLocks noGrp="1"/>
          </p:cNvSpPr>
          <p:nvPr>
            <p:ph type="dt" idx="1"/>
          </p:nvPr>
        </p:nvSpPr>
        <p:spPr/>
        <p:txBody>
          <a:bodyPr/>
          <a:p>
            <a:r>
              <a:rPr lang="en-IN"/>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1"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1C1A4826-CBD7-445B-B61C-B99805D2F844}" type="slidenum">
              <a:t>&lt;#&gt;</a:t>
            </a:fld>
          </a:p>
        </p:txBody>
      </p:sp>
      <p:sp>
        <p:nvSpPr>
          <p:cNvPr id="5" name="PlaceHolder 4"/>
          <p:cNvSpPr>
            <a:spLocks noGrp="1"/>
          </p:cNvSpPr>
          <p:nvPr>
            <p:ph type="dt" idx="1"/>
          </p:nvPr>
        </p:nvSpPr>
        <p:spPr/>
        <p:txBody>
          <a:bodyPr/>
          <a:p>
            <a:r>
              <a:rPr lang="en-IN"/>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2" name="PlaceHolder 1"/>
          <p:cNvSpPr>
            <a:spLocks noGrp="1"/>
          </p:cNvSpPr>
          <p:nvPr>
            <p:ph type="subTitle"/>
          </p:nvPr>
        </p:nvSpPr>
        <p:spPr>
          <a:xfrm>
            <a:off x="1066680" y="642600"/>
            <a:ext cx="10058040" cy="6357600"/>
          </a:xfrm>
          <a:prstGeom prst="rect">
            <a:avLst/>
          </a:prstGeom>
          <a:noFill/>
          <a:ln w="0">
            <a:noFill/>
          </a:ln>
        </p:spPr>
        <p:txBody>
          <a:bodyPr lIns="0" rIns="0" tIns="0" bIns="0" anchor="ctr">
            <a:noAutofit/>
          </a:bodyPr>
          <a:p>
            <a:pPr algn="ctr">
              <a:buNone/>
            </a:pPr>
            <a:endParaRPr b="0" lang="en-IN" sz="3200" spc="-1" strike="noStrike">
              <a:latin typeface="Arial"/>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1C27A006-1660-4F43-BF20-E5D216F0E06B}" type="slidenum">
              <a:t>&lt;#&gt;</a:t>
            </a:fld>
          </a:p>
        </p:txBody>
      </p:sp>
      <p:sp>
        <p:nvSpPr>
          <p:cNvPr id="5" name="PlaceHolder 4"/>
          <p:cNvSpPr>
            <a:spLocks noGrp="1"/>
          </p:cNvSpPr>
          <p:nvPr>
            <p:ph type="dt" idx="1"/>
          </p:nvPr>
        </p:nvSpPr>
        <p:spPr/>
        <p:txBody>
          <a:bodyPr/>
          <a:p>
            <a:r>
              <a:rPr lang="en-IN"/>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24" name="PlaceHolder 2"/>
          <p:cNvSpPr>
            <a:spLocks noGrp="1"/>
          </p:cNvSpPr>
          <p:nvPr>
            <p:ph/>
          </p:nvPr>
        </p:nvSpPr>
        <p:spPr>
          <a:xfrm>
            <a:off x="1066680" y="21031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25" name="PlaceHolder 3"/>
          <p:cNvSpPr>
            <a:spLocks noGrp="1"/>
          </p:cNvSpPr>
          <p:nvPr>
            <p:ph/>
          </p:nvPr>
        </p:nvSpPr>
        <p:spPr>
          <a:xfrm>
            <a:off x="6220800" y="2103120"/>
            <a:ext cx="4908240" cy="393156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26" name="PlaceHolder 4"/>
          <p:cNvSpPr>
            <a:spLocks noGrp="1"/>
          </p:cNvSpPr>
          <p:nvPr>
            <p:ph/>
          </p:nvPr>
        </p:nvSpPr>
        <p:spPr>
          <a:xfrm>
            <a:off x="1066680" y="41569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3ABE340D-125B-4776-B0C0-3CCC4B617408}" type="slidenum">
              <a:t>&lt;#&gt;</a:t>
            </a:fld>
          </a:p>
        </p:txBody>
      </p:sp>
      <p:sp>
        <p:nvSpPr>
          <p:cNvPr id="8" name="PlaceHolder 7"/>
          <p:cNvSpPr>
            <a:spLocks noGrp="1"/>
          </p:cNvSpPr>
          <p:nvPr>
            <p:ph type="dt" idx="1"/>
          </p:nvPr>
        </p:nvSpPr>
        <p:spPr/>
        <p:txBody>
          <a:bodyPr/>
          <a:p>
            <a:r>
              <a:rPr lang="en-IN"/>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28" name="PlaceHolder 2"/>
          <p:cNvSpPr>
            <a:spLocks noGrp="1"/>
          </p:cNvSpPr>
          <p:nvPr>
            <p:ph/>
          </p:nvPr>
        </p:nvSpPr>
        <p:spPr>
          <a:xfrm>
            <a:off x="1066680" y="2103120"/>
            <a:ext cx="4908240" cy="393156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29" name="PlaceHolder 3"/>
          <p:cNvSpPr>
            <a:spLocks noGrp="1"/>
          </p:cNvSpPr>
          <p:nvPr>
            <p:ph/>
          </p:nvPr>
        </p:nvSpPr>
        <p:spPr>
          <a:xfrm>
            <a:off x="6220800" y="21031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30" name="PlaceHolder 4"/>
          <p:cNvSpPr>
            <a:spLocks noGrp="1"/>
          </p:cNvSpPr>
          <p:nvPr>
            <p:ph/>
          </p:nvPr>
        </p:nvSpPr>
        <p:spPr>
          <a:xfrm>
            <a:off x="6220800" y="41569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06F4B4B7-A13B-492A-BB55-89B2CC3B5EB5}" type="slidenum">
              <a:t>&lt;#&gt;</a:t>
            </a:fld>
          </a:p>
        </p:txBody>
      </p:sp>
      <p:sp>
        <p:nvSpPr>
          <p:cNvPr id="8" name="PlaceHolder 7"/>
          <p:cNvSpPr>
            <a:spLocks noGrp="1"/>
          </p:cNvSpPr>
          <p:nvPr>
            <p:ph type="dt" idx="1"/>
          </p:nvPr>
        </p:nvSpPr>
        <p:spPr/>
        <p:txBody>
          <a:bodyPr/>
          <a:p>
            <a:r>
              <a:rPr lang="en-IN"/>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1066680" y="642600"/>
            <a:ext cx="10058040" cy="1371240"/>
          </a:xfrm>
          <a:prstGeom prst="rect">
            <a:avLst/>
          </a:prstGeom>
          <a:noFill/>
          <a:ln w="0">
            <a:noFill/>
          </a:ln>
        </p:spPr>
        <p:txBody>
          <a:bodyPr lIns="0" rIns="0" tIns="0" bIns="0" anchor="ctr">
            <a:noAutofit/>
          </a:bodyPr>
          <a:p>
            <a:endParaRPr b="0" lang="en-US" sz="1800" spc="-1" strike="noStrike">
              <a:solidFill>
                <a:srgbClr val="000000"/>
              </a:solidFill>
              <a:latin typeface="Century Gothic"/>
            </a:endParaRPr>
          </a:p>
        </p:txBody>
      </p:sp>
      <p:sp>
        <p:nvSpPr>
          <p:cNvPr id="32" name="PlaceHolder 2"/>
          <p:cNvSpPr>
            <a:spLocks noGrp="1"/>
          </p:cNvSpPr>
          <p:nvPr>
            <p:ph/>
          </p:nvPr>
        </p:nvSpPr>
        <p:spPr>
          <a:xfrm>
            <a:off x="1066680" y="21031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33" name="PlaceHolder 3"/>
          <p:cNvSpPr>
            <a:spLocks noGrp="1"/>
          </p:cNvSpPr>
          <p:nvPr>
            <p:ph/>
          </p:nvPr>
        </p:nvSpPr>
        <p:spPr>
          <a:xfrm>
            <a:off x="6220800" y="2103120"/>
            <a:ext cx="49082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34" name="PlaceHolder 4"/>
          <p:cNvSpPr>
            <a:spLocks noGrp="1"/>
          </p:cNvSpPr>
          <p:nvPr>
            <p:ph/>
          </p:nvPr>
        </p:nvSpPr>
        <p:spPr>
          <a:xfrm>
            <a:off x="1066680" y="4156920"/>
            <a:ext cx="10058040" cy="1875240"/>
          </a:xfrm>
          <a:prstGeom prst="rect">
            <a:avLst/>
          </a:prstGeom>
          <a:noFill/>
          <a:ln w="0">
            <a:noFill/>
          </a:ln>
        </p:spPr>
        <p:txBody>
          <a:bodyPr lIns="0" rIns="0" tIns="0" bIns="0" anchor="t">
            <a:normAutofit/>
          </a:bodyPr>
          <a:p>
            <a:endParaRPr b="0" lang="en-US" sz="1800" spc="-1" strike="noStrike">
              <a:solidFill>
                <a:srgbClr val="000000"/>
              </a:solidFill>
              <a:latin typeface="Century Gothic"/>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588C870C-BABC-491C-B450-AACCAE91927C}" type="slidenum">
              <a:t>&lt;#&gt;</a:t>
            </a:fld>
          </a:p>
        </p:txBody>
      </p:sp>
      <p:sp>
        <p:nvSpPr>
          <p:cNvPr id="8" name="PlaceHolder 7"/>
          <p:cNvSpPr>
            <a:spLocks noGrp="1"/>
          </p:cNvSpPr>
          <p:nvPr>
            <p:ph type="dt" idx="1"/>
          </p:nvPr>
        </p:nvSpPr>
        <p:spPr/>
        <p:txBody>
          <a:bodyPr/>
          <a:p>
            <a:r>
              <a:rPr lang="en-IN"/>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gradFill rotWithShape="0">
          <a:gsLst>
            <a:gs pos="0">
              <a:srgbClr val="e1dbc9"/>
            </a:gs>
            <a:gs pos="100000">
              <a:srgbClr val="c9c3b2"/>
            </a:gs>
          </a:gsLst>
          <a:lin ang="5400000"/>
        </a:gradFill>
      </p:bgPr>
    </p:bg>
    <p:spTree>
      <p:nvGrpSpPr>
        <p:cNvPr id="1" name=""/>
        <p:cNvGrpSpPr/>
        <p:nvPr/>
      </p:nvGrpSpPr>
      <p:grpSpPr>
        <a:xfrm>
          <a:off x="0" y="0"/>
          <a:ext cx="0" cy="0"/>
          <a:chOff x="0" y="0"/>
          <a:chExt cx="0" cy="0"/>
        </a:xfrm>
      </p:grpSpPr>
      <p:sp>
        <p:nvSpPr>
          <p:cNvPr id="0" name="Rectangle 6" hidden="1"/>
          <p:cNvSpPr/>
          <p:nvPr/>
        </p:nvSpPr>
        <p:spPr>
          <a:xfrm>
            <a:off x="234720" y="237600"/>
            <a:ext cx="11722320" cy="6382080"/>
          </a:xfrm>
          <a:prstGeom prst="rect">
            <a:avLst/>
          </a:prstGeom>
          <a:solidFill>
            <a:schemeClr val="bg2"/>
          </a:solidFill>
          <a:ln w="6350">
            <a:noFill/>
          </a:ln>
        </p:spPr>
        <p:style>
          <a:lnRef idx="0"/>
          <a:fillRef idx="0"/>
          <a:effectRef idx="0"/>
          <a:fontRef idx="minor"/>
        </p:style>
      </p:sp>
      <p:sp>
        <p:nvSpPr>
          <p:cNvPr id="1" name="Rectangle 15"/>
          <p:cNvSpPr/>
          <p:nvPr/>
        </p:nvSpPr>
        <p:spPr>
          <a:xfrm>
            <a:off x="0" y="0"/>
            <a:ext cx="12191760" cy="6857640"/>
          </a:xfrm>
          <a:prstGeom prst="rect">
            <a:avLst/>
          </a:prstGeom>
          <a:blipFill rotWithShape="0">
            <a:blip r:embed="rId2">
              <a:alphaModFix amt="45000"/>
            </a:blip>
            <a:srcRect/>
            <a:tile/>
          </a:blipFill>
          <a:ln>
            <a:noFill/>
          </a:ln>
        </p:spPr>
        <p:style>
          <a:lnRef idx="2">
            <a:schemeClr val="accent1">
              <a:shade val="50000"/>
            </a:schemeClr>
          </a:lnRef>
          <a:fillRef idx="1">
            <a:schemeClr val="accent1"/>
          </a:fillRef>
          <a:effectRef idx="0">
            <a:schemeClr val="accent1"/>
          </a:effectRef>
          <a:fontRef idx="minor"/>
        </p:style>
      </p:sp>
      <p:sp>
        <p:nvSpPr>
          <p:cNvPr id="2" name="Rectangle 9"/>
          <p:cNvSpPr/>
          <p:nvPr/>
        </p:nvSpPr>
        <p:spPr>
          <a:xfrm>
            <a:off x="1307880" y="1267560"/>
            <a:ext cx="9576000" cy="4307760"/>
          </a:xfrm>
          <a:prstGeom prst="rect">
            <a:avLst/>
          </a:prstGeom>
          <a:solidFill>
            <a:schemeClr val="bg1"/>
          </a:solidFill>
          <a:ln w="6350">
            <a:noFill/>
          </a:ln>
          <a:effectLst>
            <a:outerShdw algn="ctr" blurRad="50760" rotWithShape="0">
              <a:srgbClr val="000000">
                <a:alpha val="66000"/>
              </a:srgbClr>
            </a:outerShdw>
          </a:effectLst>
        </p:spPr>
        <p:style>
          <a:lnRef idx="0"/>
          <a:fillRef idx="0"/>
          <a:effectRef idx="0"/>
          <a:fontRef idx="minor"/>
        </p:style>
      </p:sp>
      <p:sp>
        <p:nvSpPr>
          <p:cNvPr id="3" name="Rectangle 10"/>
          <p:cNvSpPr/>
          <p:nvPr/>
        </p:nvSpPr>
        <p:spPr>
          <a:xfrm>
            <a:off x="1447920" y="1411560"/>
            <a:ext cx="9295920" cy="4034520"/>
          </a:xfrm>
          <a:prstGeom prst="rect">
            <a:avLst/>
          </a:prstGeom>
          <a:noFill/>
          <a:ln cap="sq" w="6350">
            <a:solidFill>
              <a:srgbClr val="000000">
                <a:lumMod val="75000"/>
                <a:lumOff val="25000"/>
              </a:srgbClr>
            </a:solidFill>
            <a:miter/>
          </a:ln>
        </p:spPr>
        <p:style>
          <a:lnRef idx="0"/>
          <a:fillRef idx="0"/>
          <a:effectRef idx="0"/>
          <a:fontRef idx="minor"/>
        </p:style>
      </p:sp>
      <p:sp>
        <p:nvSpPr>
          <p:cNvPr id="4" name="Rectangle 14"/>
          <p:cNvSpPr/>
          <p:nvPr/>
        </p:nvSpPr>
        <p:spPr>
          <a:xfrm>
            <a:off x="5135760" y="1267560"/>
            <a:ext cx="1919880" cy="7311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p:style>
      </p:sp>
      <p:grpSp>
        <p:nvGrpSpPr>
          <p:cNvPr id="5" name="Group 3"/>
          <p:cNvGrpSpPr/>
          <p:nvPr/>
        </p:nvGrpSpPr>
        <p:grpSpPr>
          <a:xfrm>
            <a:off x="5249880" y="1267560"/>
            <a:ext cx="1692000" cy="645480"/>
            <a:chOff x="5249880" y="1267560"/>
            <a:chExt cx="1692000" cy="645480"/>
          </a:xfrm>
        </p:grpSpPr>
        <p:sp>
          <p:nvSpPr>
            <p:cNvPr id="6" name="Straight Connector 16"/>
            <p:cNvSpPr/>
            <p:nvPr/>
          </p:nvSpPr>
          <p:spPr>
            <a:xfrm>
              <a:off x="5249880" y="1267560"/>
              <a:ext cx="360" cy="640080"/>
            </a:xfrm>
            <a:prstGeom prst="line">
              <a:avLst/>
            </a:prstGeom>
            <a:ln>
              <a:solidFill>
                <a:srgbClr val="000000"/>
              </a:solidFill>
              <a:miter/>
            </a:ln>
          </p:spPr>
          <p:style>
            <a:lnRef idx="1">
              <a:schemeClr val="accent1"/>
            </a:lnRef>
            <a:fillRef idx="0">
              <a:schemeClr val="accent1"/>
            </a:fillRef>
            <a:effectRef idx="0">
              <a:schemeClr val="accent1"/>
            </a:effectRef>
            <a:fontRef idx="minor"/>
          </p:style>
        </p:sp>
        <p:sp>
          <p:nvSpPr>
            <p:cNvPr id="7" name="Straight Connector 17"/>
            <p:cNvSpPr/>
            <p:nvPr/>
          </p:nvSpPr>
          <p:spPr>
            <a:xfrm>
              <a:off x="6941520" y="1267560"/>
              <a:ext cx="360" cy="640080"/>
            </a:xfrm>
            <a:prstGeom prst="line">
              <a:avLst/>
            </a:prstGeom>
            <a:ln>
              <a:solidFill>
                <a:srgbClr val="000000"/>
              </a:solidFill>
              <a:miter/>
            </a:ln>
          </p:spPr>
          <p:style>
            <a:lnRef idx="1">
              <a:schemeClr val="accent1"/>
            </a:lnRef>
            <a:fillRef idx="0">
              <a:schemeClr val="accent1"/>
            </a:fillRef>
            <a:effectRef idx="0">
              <a:schemeClr val="accent1"/>
            </a:effectRef>
            <a:fontRef idx="minor"/>
          </p:style>
        </p:sp>
        <p:sp>
          <p:nvSpPr>
            <p:cNvPr id="8" name="Straight Connector 18"/>
            <p:cNvSpPr/>
            <p:nvPr/>
          </p:nvSpPr>
          <p:spPr>
            <a:xfrm>
              <a:off x="5249880" y="1912680"/>
              <a:ext cx="1691640" cy="360"/>
            </a:xfrm>
            <a:prstGeom prst="line">
              <a:avLst/>
            </a:prstGeom>
            <a:ln>
              <a:solidFill>
                <a:srgbClr val="000000"/>
              </a:solidFill>
              <a:miter/>
            </a:ln>
          </p:spPr>
          <p:style>
            <a:lnRef idx="1">
              <a:schemeClr val="accent1"/>
            </a:lnRef>
            <a:fillRef idx="0">
              <a:schemeClr val="accent1"/>
            </a:fillRef>
            <a:effectRef idx="0">
              <a:schemeClr val="accent1"/>
            </a:effectRef>
            <a:fontRef idx="minor"/>
          </p:style>
        </p:sp>
      </p:grpSp>
      <p:sp>
        <p:nvSpPr>
          <p:cNvPr id="9" name="PlaceHolder 1"/>
          <p:cNvSpPr>
            <a:spLocks noGrp="1"/>
          </p:cNvSpPr>
          <p:nvPr>
            <p:ph type="title"/>
          </p:nvPr>
        </p:nvSpPr>
        <p:spPr>
          <a:xfrm>
            <a:off x="1561680" y="2091240"/>
            <a:ext cx="9068400" cy="2590560"/>
          </a:xfrm>
          <a:prstGeom prst="rect">
            <a:avLst/>
          </a:prstGeom>
          <a:noFill/>
          <a:ln w="0">
            <a:noFill/>
          </a:ln>
        </p:spPr>
        <p:txBody>
          <a:bodyPr anchor="ctr">
            <a:noAutofit/>
          </a:bodyPr>
          <a:p>
            <a:pPr algn="ctr">
              <a:lnSpc>
                <a:spcPct val="83000"/>
              </a:lnSpc>
              <a:buNone/>
            </a:pPr>
            <a:r>
              <a:rPr b="0" lang="en-GB" sz="7200" spc="-100" strike="noStrike" cap="all">
                <a:solidFill>
                  <a:srgbClr val="262626"/>
                </a:solidFill>
                <a:latin typeface="Century Gothic"/>
              </a:rPr>
              <a:t>Clic</a:t>
            </a:r>
            <a:r>
              <a:rPr b="0" lang="en-GB" sz="7200" spc="-100" strike="noStrike" cap="all">
                <a:solidFill>
                  <a:srgbClr val="262626"/>
                </a:solidFill>
                <a:latin typeface="Century Gothic"/>
              </a:rPr>
              <a:t>k to </a:t>
            </a:r>
            <a:r>
              <a:rPr b="0" lang="en-GB" sz="7200" spc="-100" strike="noStrike" cap="all">
                <a:solidFill>
                  <a:srgbClr val="262626"/>
                </a:solidFill>
                <a:latin typeface="Century Gothic"/>
              </a:rPr>
              <a:t>edit </a:t>
            </a:r>
            <a:r>
              <a:rPr b="0" lang="en-GB" sz="7200" spc="-100" strike="noStrike" cap="all">
                <a:solidFill>
                  <a:srgbClr val="262626"/>
                </a:solidFill>
                <a:latin typeface="Century Gothic"/>
              </a:rPr>
              <a:t>Mas</a:t>
            </a:r>
            <a:r>
              <a:rPr b="0" lang="en-GB" sz="7200" spc="-100" strike="noStrike" cap="all">
                <a:solidFill>
                  <a:srgbClr val="262626"/>
                </a:solidFill>
                <a:latin typeface="Century Gothic"/>
              </a:rPr>
              <a:t>ter </a:t>
            </a:r>
            <a:r>
              <a:rPr b="0" lang="en-GB" sz="7200" spc="-100" strike="noStrike" cap="all">
                <a:solidFill>
                  <a:srgbClr val="262626"/>
                </a:solidFill>
                <a:latin typeface="Century Gothic"/>
              </a:rPr>
              <a:t>titl</a:t>
            </a:r>
            <a:r>
              <a:rPr b="0" lang="en-GB" sz="7200" spc="-100" strike="noStrike" cap="all">
                <a:solidFill>
                  <a:srgbClr val="262626"/>
                </a:solidFill>
                <a:latin typeface="Century Gothic"/>
              </a:rPr>
              <a:t>e </a:t>
            </a:r>
            <a:r>
              <a:rPr b="0" lang="en-GB" sz="7200" spc="-100" strike="noStrike" cap="all">
                <a:solidFill>
                  <a:srgbClr val="262626"/>
                </a:solidFill>
                <a:latin typeface="Century Gothic"/>
              </a:rPr>
              <a:t>styl</a:t>
            </a:r>
            <a:r>
              <a:rPr b="0" lang="en-GB" sz="7200" spc="-100" strike="noStrike" cap="all">
                <a:solidFill>
                  <a:srgbClr val="262626"/>
                </a:solidFill>
                <a:latin typeface="Century Gothic"/>
              </a:rPr>
              <a:t>e</a:t>
            </a:r>
            <a:endParaRPr b="0" lang="en-US" sz="7200" spc="-1" strike="noStrike">
              <a:solidFill>
                <a:srgbClr val="000000"/>
              </a:solidFill>
              <a:latin typeface="Century Gothic"/>
            </a:endParaRPr>
          </a:p>
        </p:txBody>
      </p:sp>
      <p:sp>
        <p:nvSpPr>
          <p:cNvPr id="10" name="PlaceHolder 2"/>
          <p:cNvSpPr>
            <a:spLocks noGrp="1"/>
          </p:cNvSpPr>
          <p:nvPr>
            <p:ph type="dt" idx="1"/>
          </p:nvPr>
        </p:nvSpPr>
        <p:spPr>
          <a:xfrm>
            <a:off x="5318640" y="1341360"/>
            <a:ext cx="1554120" cy="526680"/>
          </a:xfrm>
          <a:prstGeom prst="rect">
            <a:avLst/>
          </a:prstGeom>
          <a:noFill/>
          <a:ln w="0">
            <a:noFill/>
          </a:ln>
        </p:spPr>
        <p:txBody>
          <a:bodyPr anchor="b">
            <a:noAutofit/>
          </a:bodyPr>
          <a:lstStyle>
            <a:lvl1pPr algn="ctr">
              <a:lnSpc>
                <a:spcPct val="100000"/>
              </a:lnSpc>
              <a:buNone/>
              <a:defRPr b="0" lang="en-IN" sz="1300" spc="-1" strike="noStrike">
                <a:solidFill>
                  <a:srgbClr val="404040"/>
                </a:solidFill>
                <a:latin typeface="Century Gothic"/>
              </a:defRPr>
            </a:lvl1pPr>
          </a:lstStyle>
          <a:p>
            <a:pPr algn="ctr">
              <a:lnSpc>
                <a:spcPct val="100000"/>
              </a:lnSpc>
              <a:buNone/>
            </a:pPr>
            <a:r>
              <a:rPr b="0" lang="en-IN" sz="1300" spc="-1" strike="noStrike">
                <a:solidFill>
                  <a:srgbClr val="404040"/>
                </a:solidFill>
                <a:latin typeface="Century Gothic"/>
              </a:rPr>
              <a:t> </a:t>
            </a:r>
            <a:endParaRPr b="0" lang="en-IN" sz="1300" spc="-1" strike="noStrike">
              <a:latin typeface="Times New Roman"/>
            </a:endParaRPr>
          </a:p>
        </p:txBody>
      </p:sp>
      <p:sp>
        <p:nvSpPr>
          <p:cNvPr id="11" name="PlaceHolder 3"/>
          <p:cNvSpPr>
            <a:spLocks noGrp="1"/>
          </p:cNvSpPr>
          <p:nvPr>
            <p:ph type="ftr" idx="2"/>
          </p:nvPr>
        </p:nvSpPr>
        <p:spPr>
          <a:xfrm>
            <a:off x="1454040" y="5211000"/>
            <a:ext cx="5905080" cy="228240"/>
          </a:xfrm>
          <a:prstGeom prst="rect">
            <a:avLst/>
          </a:prstGeom>
          <a:noFill/>
          <a:ln w="0">
            <a:noFill/>
          </a:ln>
        </p:spPr>
        <p:txBody>
          <a:bodyPr anchor="b">
            <a:noAutofit/>
          </a:bodyPr>
          <a:lstStyle>
            <a:lvl1pPr algn="ctr">
              <a:buNone/>
              <a:defRPr b="0" lang="en-IN" sz="1400" spc="-1" strike="noStrike">
                <a:latin typeface="Times New Roman"/>
              </a:defRPr>
            </a:lvl1pPr>
          </a:lstStyle>
          <a:p>
            <a:pPr algn="ctr">
              <a:buNone/>
            </a:pPr>
            <a:r>
              <a:rPr b="0" lang="en-IN" sz="1400" spc="-1" strike="noStrike">
                <a:latin typeface="Times New Roman"/>
              </a:rPr>
              <a:t> </a:t>
            </a:r>
            <a:endParaRPr b="0" lang="en-IN" sz="1400" spc="-1" strike="noStrike">
              <a:latin typeface="Times New Roman"/>
            </a:endParaRPr>
          </a:p>
        </p:txBody>
      </p:sp>
      <p:sp>
        <p:nvSpPr>
          <p:cNvPr id="12" name="PlaceHolder 4"/>
          <p:cNvSpPr>
            <a:spLocks noGrp="1"/>
          </p:cNvSpPr>
          <p:nvPr>
            <p:ph type="sldNum" idx="3"/>
          </p:nvPr>
        </p:nvSpPr>
        <p:spPr>
          <a:xfrm>
            <a:off x="8606880" y="5212080"/>
            <a:ext cx="2111400" cy="228240"/>
          </a:xfrm>
          <a:prstGeom prst="rect">
            <a:avLst/>
          </a:prstGeom>
          <a:noFill/>
          <a:ln w="0">
            <a:noFill/>
          </a:ln>
        </p:spPr>
        <p:txBody>
          <a:bodyPr anchor="b">
            <a:noAutofit/>
          </a:bodyPr>
          <a:lstStyle>
            <a:lvl1pPr algn="r">
              <a:lnSpc>
                <a:spcPct val="100000"/>
              </a:lnSpc>
              <a:buNone/>
              <a:defRPr b="0" lang="en-US" sz="1000" spc="-1" strike="noStrike">
                <a:solidFill>
                  <a:srgbClr val="707070"/>
                </a:solidFill>
                <a:latin typeface="Century Gothic"/>
              </a:defRPr>
            </a:lvl1pPr>
          </a:lstStyle>
          <a:p>
            <a:pPr algn="r">
              <a:lnSpc>
                <a:spcPct val="100000"/>
              </a:lnSpc>
              <a:buNone/>
            </a:pPr>
            <a:fld id="{82AD7903-9C01-429F-8084-38403EE52DC2}" type="slidenum">
              <a:rPr b="0" lang="en-US" sz="1000" spc="-1" strike="noStrike">
                <a:solidFill>
                  <a:srgbClr val="707070"/>
                </a:solidFill>
                <a:latin typeface="Century Gothic"/>
              </a:rPr>
              <a:t>24</a:t>
            </a:fld>
            <a:endParaRPr b="0" lang="en-IN" sz="1000" spc="-1" strike="noStrike">
              <a:latin typeface="Times New Roman"/>
            </a:endParaRPr>
          </a:p>
        </p:txBody>
      </p:sp>
      <p:sp>
        <p:nvSpPr>
          <p:cNvPr id="13"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Century Gothic"/>
              </a:rPr>
              <a:t>Click to edit the outline text format</a:t>
            </a:r>
            <a:endParaRPr b="0" lang="en-US" sz="1800" spc="-1" strike="noStrike">
              <a:solidFill>
                <a:srgbClr val="000000"/>
              </a:solidFill>
              <a:latin typeface="Century Gothic"/>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Century Gothic"/>
              </a:rPr>
              <a:t>Second Outline Level</a:t>
            </a:r>
            <a:endParaRPr b="0" lang="en-US" sz="1400" spc="-1" strike="noStrike">
              <a:solidFill>
                <a:srgbClr val="000000"/>
              </a:solidFill>
              <a:latin typeface="Century Gothic"/>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Century Gothic"/>
              </a:rPr>
              <a:t>Third Outline Level</a:t>
            </a:r>
            <a:endParaRPr b="0" lang="en-US" sz="1400" spc="-1" strike="noStrike">
              <a:solidFill>
                <a:srgbClr val="000000"/>
              </a:solidFill>
              <a:latin typeface="Century Gothic"/>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Century Gothic"/>
              </a:rPr>
              <a:t>Fourth Outline Level</a:t>
            </a:r>
            <a:endParaRPr b="0" lang="en-US" sz="1400" spc="-1" strike="noStrike">
              <a:solidFill>
                <a:srgbClr val="000000"/>
              </a:solidFill>
              <a:latin typeface="Century Gothic"/>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Century Gothic"/>
              </a:rPr>
              <a:t>Fifth Outline Level</a:t>
            </a:r>
            <a:endParaRPr b="0" lang="en-US" sz="2000" spc="-1" strike="noStrike">
              <a:solidFill>
                <a:srgbClr val="000000"/>
              </a:solidFill>
              <a:latin typeface="Century Gothic"/>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Century Gothic"/>
              </a:rPr>
              <a:t>Sixth Outline Level</a:t>
            </a:r>
            <a:endParaRPr b="0" lang="en-US" sz="2000" spc="-1" strike="noStrike">
              <a:solidFill>
                <a:srgbClr val="000000"/>
              </a:solidFill>
              <a:latin typeface="Century Gothic"/>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Century Gothic"/>
              </a:rPr>
              <a:t>Seventh Outline Level</a:t>
            </a:r>
            <a:endParaRPr b="0" lang="en-US" sz="2000" spc="-1" strike="noStrike">
              <a:solidFill>
                <a:srgbClr val="000000"/>
              </a:solidFill>
              <a:latin typeface="Century Gothic"/>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0" name="Rectangle 6"/>
          <p:cNvSpPr/>
          <p:nvPr/>
        </p:nvSpPr>
        <p:spPr>
          <a:xfrm>
            <a:off x="234720" y="237600"/>
            <a:ext cx="11722320" cy="6382080"/>
          </a:xfrm>
          <a:prstGeom prst="rect">
            <a:avLst/>
          </a:prstGeom>
          <a:solidFill>
            <a:schemeClr val="bg2"/>
          </a:solidFill>
          <a:ln w="6350">
            <a:noFill/>
          </a:ln>
        </p:spPr>
        <p:style>
          <a:lnRef idx="0"/>
          <a:fillRef idx="0"/>
          <a:effectRef idx="0"/>
          <a:fontRef idx="minor"/>
        </p:style>
      </p:sp>
      <p:sp>
        <p:nvSpPr>
          <p:cNvPr id="51" name="PlaceHolder 1"/>
          <p:cNvSpPr>
            <a:spLocks noGrp="1"/>
          </p:cNvSpPr>
          <p:nvPr>
            <p:ph type="title"/>
          </p:nvPr>
        </p:nvSpPr>
        <p:spPr>
          <a:xfrm>
            <a:off x="1066680" y="642600"/>
            <a:ext cx="10058040" cy="1371240"/>
          </a:xfrm>
          <a:prstGeom prst="rect">
            <a:avLst/>
          </a:prstGeom>
          <a:noFill/>
          <a:ln w="0">
            <a:noFill/>
          </a:ln>
        </p:spPr>
        <p:txBody>
          <a:bodyPr anchor="ctr">
            <a:noAutofit/>
          </a:bodyPr>
          <a:p>
            <a:pPr>
              <a:lnSpc>
                <a:spcPct val="90000"/>
              </a:lnSpc>
              <a:buNone/>
            </a:pPr>
            <a:r>
              <a:rPr b="0" lang="en-GB" sz="4800" spc="-1" strike="noStrike">
                <a:solidFill>
                  <a:srgbClr val="262626"/>
                </a:solidFill>
                <a:latin typeface="Century Gothic"/>
              </a:rPr>
              <a:t>Click to edit Master title style</a:t>
            </a:r>
            <a:endParaRPr b="0" lang="en-US" sz="4800" spc="-1" strike="noStrike">
              <a:solidFill>
                <a:srgbClr val="000000"/>
              </a:solidFill>
              <a:latin typeface="Century Gothic"/>
            </a:endParaRPr>
          </a:p>
        </p:txBody>
      </p:sp>
      <p:sp>
        <p:nvSpPr>
          <p:cNvPr id="52" name="PlaceHolder 2"/>
          <p:cNvSpPr>
            <a:spLocks noGrp="1"/>
          </p:cNvSpPr>
          <p:nvPr>
            <p:ph type="body"/>
          </p:nvPr>
        </p:nvSpPr>
        <p:spPr>
          <a:xfrm>
            <a:off x="1066680" y="2103120"/>
            <a:ext cx="10058040" cy="3931560"/>
          </a:xfrm>
          <a:prstGeom prst="rect">
            <a:avLst/>
          </a:prstGeom>
          <a:noFill/>
          <a:ln w="0">
            <a:noFill/>
          </a:ln>
        </p:spPr>
        <p:txBody>
          <a:bodyPr anchor="t">
            <a:noAutofit/>
          </a:bodyPr>
          <a:p>
            <a:pPr marL="182880" indent="-182880">
              <a:lnSpc>
                <a:spcPct val="100000"/>
              </a:lnSpc>
              <a:spcBef>
                <a:spcPts val="901"/>
              </a:spcBef>
              <a:buClr>
                <a:srgbClr val="262626"/>
              </a:buClr>
              <a:buFont typeface="Garamond"/>
              <a:buChar char="◦"/>
            </a:pPr>
            <a:r>
              <a:rPr b="0" lang="en-GB" sz="1800" spc="-1" strike="noStrike">
                <a:solidFill>
                  <a:srgbClr val="000000"/>
                </a:solidFill>
                <a:latin typeface="Century Gothic"/>
              </a:rPr>
              <a:t>Click to edit Master text styles</a:t>
            </a:r>
            <a:endParaRPr b="0" lang="en-US" sz="1800" spc="-1" strike="noStrike">
              <a:solidFill>
                <a:srgbClr val="000000"/>
              </a:solidFill>
              <a:latin typeface="Century Gothic"/>
            </a:endParaRPr>
          </a:p>
          <a:p>
            <a:pPr lvl="1" marL="457200" indent="-182880">
              <a:lnSpc>
                <a:spcPct val="100000"/>
              </a:lnSpc>
              <a:spcBef>
                <a:spcPts val="499"/>
              </a:spcBef>
              <a:buClr>
                <a:srgbClr val="262626"/>
              </a:buClr>
              <a:buFont typeface="Garamond"/>
              <a:buChar char="◦"/>
            </a:pPr>
            <a:r>
              <a:rPr b="0" lang="en-GB" sz="1600" spc="-1" strike="noStrike">
                <a:solidFill>
                  <a:srgbClr val="000000"/>
                </a:solidFill>
                <a:latin typeface="Century Gothic"/>
              </a:rPr>
              <a:t>Second level</a:t>
            </a:r>
            <a:endParaRPr b="0" lang="en-US" sz="1600" spc="-1" strike="noStrike">
              <a:solidFill>
                <a:srgbClr val="000000"/>
              </a:solidFill>
              <a:latin typeface="Century Gothic"/>
            </a:endParaRPr>
          </a:p>
          <a:p>
            <a:pPr lvl="2" marL="731520" indent="-182880">
              <a:lnSpc>
                <a:spcPct val="100000"/>
              </a:lnSpc>
              <a:spcBef>
                <a:spcPts val="499"/>
              </a:spcBef>
              <a:buClr>
                <a:srgbClr val="262626"/>
              </a:buClr>
              <a:buFont typeface="Garamond"/>
              <a:buChar char="◦"/>
            </a:pPr>
            <a:r>
              <a:rPr b="0" lang="en-GB" sz="1400" spc="-1" strike="noStrike">
                <a:solidFill>
                  <a:srgbClr val="000000"/>
                </a:solidFill>
                <a:latin typeface="Century Gothic"/>
              </a:rPr>
              <a:t>Third level</a:t>
            </a:r>
            <a:endParaRPr b="0" lang="en-US" sz="1400" spc="-1" strike="noStrike">
              <a:solidFill>
                <a:srgbClr val="000000"/>
              </a:solidFill>
              <a:latin typeface="Century Gothic"/>
            </a:endParaRPr>
          </a:p>
          <a:p>
            <a:pPr lvl="3" marL="1005840" indent="-182880">
              <a:lnSpc>
                <a:spcPct val="100000"/>
              </a:lnSpc>
              <a:spcBef>
                <a:spcPts val="499"/>
              </a:spcBef>
              <a:buClr>
                <a:srgbClr val="262626"/>
              </a:buClr>
              <a:buFont typeface="Garamond"/>
              <a:buChar char="◦"/>
            </a:pPr>
            <a:r>
              <a:rPr b="0" lang="en-GB" sz="1400" spc="-1" strike="noStrike">
                <a:solidFill>
                  <a:srgbClr val="000000"/>
                </a:solidFill>
                <a:latin typeface="Century Gothic"/>
              </a:rPr>
              <a:t>Fourth level</a:t>
            </a:r>
            <a:endParaRPr b="0" lang="en-US" sz="1400" spc="-1" strike="noStrike">
              <a:solidFill>
                <a:srgbClr val="000000"/>
              </a:solidFill>
              <a:latin typeface="Century Gothic"/>
            </a:endParaRPr>
          </a:p>
          <a:p>
            <a:pPr lvl="4" marL="1280160" indent="-182880">
              <a:lnSpc>
                <a:spcPct val="100000"/>
              </a:lnSpc>
              <a:spcBef>
                <a:spcPts val="499"/>
              </a:spcBef>
              <a:buClr>
                <a:srgbClr val="262626"/>
              </a:buClr>
              <a:buFont typeface="Garamond"/>
              <a:buChar char="◦"/>
            </a:pPr>
            <a:r>
              <a:rPr b="0" lang="en-GB" sz="1400" spc="-1" strike="noStrike">
                <a:solidFill>
                  <a:srgbClr val="000000"/>
                </a:solidFill>
                <a:latin typeface="Century Gothic"/>
              </a:rPr>
              <a:t>Fifth level</a:t>
            </a:r>
            <a:endParaRPr b="0" lang="en-US" sz="1400" spc="-1" strike="noStrike">
              <a:solidFill>
                <a:srgbClr val="000000"/>
              </a:solidFill>
              <a:latin typeface="Century Gothic"/>
            </a:endParaRPr>
          </a:p>
        </p:txBody>
      </p:sp>
      <p:sp>
        <p:nvSpPr>
          <p:cNvPr id="53" name="PlaceHolder 3"/>
          <p:cNvSpPr>
            <a:spLocks noGrp="1"/>
          </p:cNvSpPr>
          <p:nvPr>
            <p:ph type="dt" idx="4"/>
          </p:nvPr>
        </p:nvSpPr>
        <p:spPr>
          <a:xfrm>
            <a:off x="274320" y="6307560"/>
            <a:ext cx="2742840" cy="273960"/>
          </a:xfrm>
          <a:prstGeom prst="rect">
            <a:avLst/>
          </a:prstGeom>
          <a:noFill/>
          <a:ln w="0">
            <a:noFill/>
          </a:ln>
        </p:spPr>
        <p:txBody>
          <a:bodyPr anchor="b">
            <a:noAutofit/>
          </a:bodyPr>
          <a:lstStyle>
            <a:lvl1pPr>
              <a:lnSpc>
                <a:spcPct val="100000"/>
              </a:lnSpc>
              <a:buNone/>
              <a:defRPr b="0" lang="en-IN" sz="1000" spc="-1" strike="noStrike">
                <a:solidFill>
                  <a:srgbClr val="404040"/>
                </a:solidFill>
                <a:latin typeface="Century Gothic"/>
              </a:defRPr>
            </a:lvl1pPr>
          </a:lstStyle>
          <a:p>
            <a:pPr>
              <a:lnSpc>
                <a:spcPct val="100000"/>
              </a:lnSpc>
              <a:buNone/>
            </a:pPr>
            <a:r>
              <a:rPr b="0" lang="en-IN" sz="1000" spc="-1" strike="noStrike">
                <a:solidFill>
                  <a:srgbClr val="404040"/>
                </a:solidFill>
                <a:latin typeface="Century Gothic"/>
              </a:rPr>
              <a:t>&lt;date/time&gt;</a:t>
            </a:r>
            <a:endParaRPr b="0" lang="en-IN" sz="1000" spc="-1" strike="noStrike">
              <a:latin typeface="Times New Roman"/>
            </a:endParaRPr>
          </a:p>
        </p:txBody>
      </p:sp>
      <p:sp>
        <p:nvSpPr>
          <p:cNvPr id="54" name="PlaceHolder 4"/>
          <p:cNvSpPr>
            <a:spLocks noGrp="1"/>
          </p:cNvSpPr>
          <p:nvPr>
            <p:ph type="ftr" idx="5"/>
          </p:nvPr>
        </p:nvSpPr>
        <p:spPr>
          <a:xfrm>
            <a:off x="3489840" y="6307560"/>
            <a:ext cx="5211720" cy="273960"/>
          </a:xfrm>
          <a:prstGeom prst="rect">
            <a:avLst/>
          </a:prstGeom>
          <a:noFill/>
          <a:ln w="0">
            <a:noFill/>
          </a:ln>
        </p:spPr>
        <p:txBody>
          <a:bodyPr anchor="b">
            <a:noAutofit/>
          </a:bodyPr>
          <a:lstStyle>
            <a:lvl1pPr algn="ctr">
              <a:buNone/>
              <a:defRPr b="0" lang="en-IN" sz="1400" spc="-1" strike="noStrike">
                <a:latin typeface="Times New Roman"/>
              </a:defRPr>
            </a:lvl1pPr>
          </a:lstStyle>
          <a:p>
            <a:pPr algn="ctr">
              <a:buNone/>
            </a:pPr>
            <a:r>
              <a:rPr b="0" lang="en-IN" sz="1400" spc="-1" strike="noStrike">
                <a:latin typeface="Times New Roman"/>
              </a:rPr>
              <a:t>&lt;footer&gt;</a:t>
            </a:r>
            <a:endParaRPr b="0" lang="en-IN" sz="1400" spc="-1" strike="noStrike">
              <a:latin typeface="Times New Roman"/>
            </a:endParaRPr>
          </a:p>
        </p:txBody>
      </p:sp>
      <p:sp>
        <p:nvSpPr>
          <p:cNvPr id="55" name="PlaceHolder 5"/>
          <p:cNvSpPr>
            <a:spLocks noGrp="1"/>
          </p:cNvSpPr>
          <p:nvPr>
            <p:ph type="sldNum" idx="6"/>
          </p:nvPr>
        </p:nvSpPr>
        <p:spPr>
          <a:xfrm>
            <a:off x="10469880" y="6307560"/>
            <a:ext cx="1462680" cy="273960"/>
          </a:xfrm>
          <a:prstGeom prst="rect">
            <a:avLst/>
          </a:prstGeom>
          <a:noFill/>
          <a:ln w="0">
            <a:noFill/>
          </a:ln>
        </p:spPr>
        <p:txBody>
          <a:bodyPr anchor="b">
            <a:noAutofit/>
          </a:bodyPr>
          <a:lstStyle>
            <a:lvl1pPr algn="r">
              <a:lnSpc>
                <a:spcPct val="100000"/>
              </a:lnSpc>
              <a:buNone/>
              <a:defRPr b="0" lang="en-US" sz="1000" spc="-1" strike="noStrike">
                <a:solidFill>
                  <a:srgbClr val="404040"/>
                </a:solidFill>
                <a:latin typeface="Century Gothic"/>
              </a:defRPr>
            </a:lvl1pPr>
          </a:lstStyle>
          <a:p>
            <a:pPr algn="r">
              <a:lnSpc>
                <a:spcPct val="100000"/>
              </a:lnSpc>
              <a:buNone/>
            </a:pPr>
            <a:fld id="{1BB48500-EBD2-467B-A624-21567A16086E}" type="slidenum">
              <a:rPr b="0" lang="en-US" sz="1000" spc="-1" strike="noStrike">
                <a:solidFill>
                  <a:srgbClr val="404040"/>
                </a:solidFill>
                <a:latin typeface="Century Gothic"/>
              </a:rPr>
              <a:t>&lt;number&gt;</a:t>
            </a:fld>
            <a:endParaRPr b="0" lang="en-IN"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2" name="Rectangle 6"/>
          <p:cNvSpPr/>
          <p:nvPr/>
        </p:nvSpPr>
        <p:spPr>
          <a:xfrm>
            <a:off x="234720" y="237600"/>
            <a:ext cx="11722320" cy="6382080"/>
          </a:xfrm>
          <a:prstGeom prst="rect">
            <a:avLst/>
          </a:prstGeom>
          <a:solidFill>
            <a:schemeClr val="bg2"/>
          </a:solidFill>
          <a:ln w="6350">
            <a:noFill/>
          </a:ln>
        </p:spPr>
        <p:style>
          <a:lnRef idx="0"/>
          <a:fillRef idx="0"/>
          <a:effectRef idx="0"/>
          <a:fontRef idx="minor"/>
        </p:style>
      </p:sp>
      <p:sp>
        <p:nvSpPr>
          <p:cNvPr id="93" name="PlaceHolder 1"/>
          <p:cNvSpPr>
            <a:spLocks noGrp="1"/>
          </p:cNvSpPr>
          <p:nvPr>
            <p:ph type="dt" idx="7"/>
          </p:nvPr>
        </p:nvSpPr>
        <p:spPr>
          <a:xfrm>
            <a:off x="274320" y="6307560"/>
            <a:ext cx="2742840" cy="273960"/>
          </a:xfrm>
          <a:prstGeom prst="rect">
            <a:avLst/>
          </a:prstGeom>
          <a:noFill/>
          <a:ln w="0">
            <a:noFill/>
          </a:ln>
        </p:spPr>
        <p:txBody>
          <a:bodyPr anchor="b">
            <a:noAutofit/>
          </a:bodyPr>
          <a:lstStyle>
            <a:lvl1pPr>
              <a:lnSpc>
                <a:spcPct val="100000"/>
              </a:lnSpc>
              <a:buNone/>
              <a:defRPr b="0" lang="en-IN" sz="1000" spc="-1" strike="noStrike">
                <a:solidFill>
                  <a:srgbClr val="404040"/>
                </a:solidFill>
                <a:latin typeface="Century Gothic"/>
              </a:defRPr>
            </a:lvl1pPr>
          </a:lstStyle>
          <a:p>
            <a:pPr>
              <a:lnSpc>
                <a:spcPct val="100000"/>
              </a:lnSpc>
              <a:buNone/>
            </a:pPr>
            <a:r>
              <a:rPr b="0" lang="en-IN" sz="1000" spc="-1" strike="noStrike">
                <a:solidFill>
                  <a:srgbClr val="404040"/>
                </a:solidFill>
                <a:latin typeface="Century Gothic"/>
              </a:rPr>
              <a:t>&lt;date/time&gt;</a:t>
            </a:r>
            <a:endParaRPr b="0" lang="en-IN" sz="1000" spc="-1" strike="noStrike">
              <a:latin typeface="Times New Roman"/>
            </a:endParaRPr>
          </a:p>
        </p:txBody>
      </p:sp>
      <p:sp>
        <p:nvSpPr>
          <p:cNvPr id="94" name="PlaceHolder 2"/>
          <p:cNvSpPr>
            <a:spLocks noGrp="1"/>
          </p:cNvSpPr>
          <p:nvPr>
            <p:ph type="ftr" idx="8"/>
          </p:nvPr>
        </p:nvSpPr>
        <p:spPr>
          <a:xfrm>
            <a:off x="3489840" y="6307560"/>
            <a:ext cx="5211720" cy="273960"/>
          </a:xfrm>
          <a:prstGeom prst="rect">
            <a:avLst/>
          </a:prstGeom>
          <a:noFill/>
          <a:ln w="0">
            <a:noFill/>
          </a:ln>
        </p:spPr>
        <p:txBody>
          <a:bodyPr anchor="b">
            <a:noAutofit/>
          </a:bodyPr>
          <a:lstStyle>
            <a:lvl1pPr algn="ctr">
              <a:buNone/>
              <a:defRPr b="0" lang="en-IN" sz="1400" spc="-1" strike="noStrike">
                <a:latin typeface="Times New Roman"/>
              </a:defRPr>
            </a:lvl1pPr>
          </a:lstStyle>
          <a:p>
            <a:pPr algn="ctr">
              <a:buNone/>
            </a:pPr>
            <a:r>
              <a:rPr b="0" lang="en-IN" sz="1400" spc="-1" strike="noStrike">
                <a:latin typeface="Times New Roman"/>
              </a:rPr>
              <a:t>&lt;footer&gt;</a:t>
            </a:r>
            <a:endParaRPr b="0" lang="en-IN" sz="1400" spc="-1" strike="noStrike">
              <a:latin typeface="Times New Roman"/>
            </a:endParaRPr>
          </a:p>
        </p:txBody>
      </p:sp>
      <p:sp>
        <p:nvSpPr>
          <p:cNvPr id="95" name="PlaceHolder 3"/>
          <p:cNvSpPr>
            <a:spLocks noGrp="1"/>
          </p:cNvSpPr>
          <p:nvPr>
            <p:ph type="sldNum" idx="9"/>
          </p:nvPr>
        </p:nvSpPr>
        <p:spPr>
          <a:xfrm>
            <a:off x="10469880" y="6307560"/>
            <a:ext cx="1462680" cy="273960"/>
          </a:xfrm>
          <a:prstGeom prst="rect">
            <a:avLst/>
          </a:prstGeom>
          <a:noFill/>
          <a:ln w="0">
            <a:noFill/>
          </a:ln>
        </p:spPr>
        <p:txBody>
          <a:bodyPr anchor="b">
            <a:noAutofit/>
          </a:bodyPr>
          <a:lstStyle>
            <a:lvl1pPr algn="r">
              <a:lnSpc>
                <a:spcPct val="100000"/>
              </a:lnSpc>
              <a:buNone/>
              <a:defRPr b="0" lang="en-US" sz="1000" spc="-1" strike="noStrike">
                <a:solidFill>
                  <a:srgbClr val="404040"/>
                </a:solidFill>
                <a:latin typeface="Century Gothic"/>
              </a:defRPr>
            </a:lvl1pPr>
          </a:lstStyle>
          <a:p>
            <a:pPr algn="r">
              <a:lnSpc>
                <a:spcPct val="100000"/>
              </a:lnSpc>
              <a:buNone/>
            </a:pPr>
            <a:fld id="{55009500-A481-470D-93E5-2C1C37412D56}" type="slidenum">
              <a:rPr b="0" lang="en-US" sz="1000" spc="-1" strike="noStrike">
                <a:solidFill>
                  <a:srgbClr val="404040"/>
                </a:solidFill>
                <a:latin typeface="Century Gothic"/>
              </a:rPr>
              <a:t>&lt;number&gt;</a:t>
            </a:fld>
            <a:endParaRPr b="0" lang="en-IN" sz="1000" spc="-1" strike="noStrike">
              <a:latin typeface="Times New Roman"/>
            </a:endParaRPr>
          </a:p>
        </p:txBody>
      </p:sp>
      <p:sp>
        <p:nvSpPr>
          <p:cNvPr id="96"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r>
              <a:rPr b="0" lang="en-US" sz="1800" spc="-1" strike="noStrike">
                <a:solidFill>
                  <a:srgbClr val="000000"/>
                </a:solidFill>
                <a:latin typeface="Century Gothic"/>
              </a:rPr>
              <a:t>Click to edit the title text format</a:t>
            </a:r>
            <a:endParaRPr b="0" lang="en-US" sz="1800" spc="-1" strike="noStrike">
              <a:solidFill>
                <a:srgbClr val="000000"/>
              </a:solidFill>
              <a:latin typeface="Century Gothic"/>
            </a:endParaRPr>
          </a:p>
        </p:txBody>
      </p:sp>
      <p:sp>
        <p:nvSpPr>
          <p:cNvPr id="97"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solidFill>
                  <a:srgbClr val="000000"/>
                </a:solidFill>
                <a:latin typeface="Century Gothic"/>
              </a:rPr>
              <a:t>Click to edit the outline text format</a:t>
            </a:r>
            <a:endParaRPr b="0" lang="en-US" sz="1800" spc="-1" strike="noStrike">
              <a:solidFill>
                <a:srgbClr val="000000"/>
              </a:solidFill>
              <a:latin typeface="Century Gothic"/>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Century Gothic"/>
              </a:rPr>
              <a:t>Second Outline Level</a:t>
            </a:r>
            <a:endParaRPr b="0" lang="en-US" sz="1400" spc="-1" strike="noStrike">
              <a:solidFill>
                <a:srgbClr val="000000"/>
              </a:solidFill>
              <a:latin typeface="Century Gothic"/>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Century Gothic"/>
              </a:rPr>
              <a:t>Third Outline Level</a:t>
            </a:r>
            <a:endParaRPr b="0" lang="en-US" sz="1400" spc="-1" strike="noStrike">
              <a:solidFill>
                <a:srgbClr val="000000"/>
              </a:solidFill>
              <a:latin typeface="Century Gothic"/>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Century Gothic"/>
              </a:rPr>
              <a:t>Fourth Outline Level</a:t>
            </a:r>
            <a:endParaRPr b="0" lang="en-US" sz="1400" spc="-1" strike="noStrike">
              <a:solidFill>
                <a:srgbClr val="000000"/>
              </a:solidFill>
              <a:latin typeface="Century Gothic"/>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Century Gothic"/>
              </a:rPr>
              <a:t>Fifth Outline Level</a:t>
            </a:r>
            <a:endParaRPr b="0" lang="en-US" sz="2000" spc="-1" strike="noStrike">
              <a:solidFill>
                <a:srgbClr val="000000"/>
              </a:solidFill>
              <a:latin typeface="Century Gothic"/>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Century Gothic"/>
              </a:rPr>
              <a:t>Sixth Outline Level</a:t>
            </a:r>
            <a:endParaRPr b="0" lang="en-US" sz="2000" spc="-1" strike="noStrike">
              <a:solidFill>
                <a:srgbClr val="000000"/>
              </a:solidFill>
              <a:latin typeface="Century Gothic"/>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Century Gothic"/>
              </a:rPr>
              <a:t>Seventh Outline Level</a:t>
            </a:r>
            <a:endParaRPr b="0" lang="en-US" sz="2000" spc="-1" strike="noStrike">
              <a:solidFill>
                <a:srgbClr val="000000"/>
              </a:solidFill>
              <a:latin typeface="Century Gothic"/>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10.jpe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jpeg"/><Relationship Id="rId3"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13.jpeg"/><Relationship Id="rId2" Type="http://schemas.openxmlformats.org/officeDocument/2006/relationships/slideLayout" Target="../slideLayouts/slideLayout25.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25.xml"/>
</Relationships>
</file>

<file path=ppt/slides/_rels/slide5.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image" Target="../media/image4.jpeg"/><Relationship Id="rId3" Type="http://schemas.openxmlformats.org/officeDocument/2006/relationships/slideLayout" Target="../slideLayouts/slideLayout25.xml"/>
</Relationships>
</file>

<file path=ppt/slides/_rels/slide6.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image" Target="../media/image6.jpeg"/><Relationship Id="rId3" Type="http://schemas.openxmlformats.org/officeDocument/2006/relationships/slideLayout" Target="../slideLayouts/slideLayout25.xml"/>
</Relationships>
</file>

<file path=ppt/slides/_rels/slide7.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25.xml"/><Relationship Id="rId3"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9.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image" Target="../media/image9.jpeg"/><Relationship Id="rId3" Type="http://schemas.openxmlformats.org/officeDocument/2006/relationships/slideLayout" Target="../slideLayouts/slideLayout25.xml"/><Relationship Id="rId4"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0" name="PlaceHolder 1"/>
          <p:cNvSpPr>
            <a:spLocks noGrp="1"/>
          </p:cNvSpPr>
          <p:nvPr>
            <p:ph type="title"/>
          </p:nvPr>
        </p:nvSpPr>
        <p:spPr>
          <a:xfrm>
            <a:off x="1561680" y="2091240"/>
            <a:ext cx="9068400" cy="2590560"/>
          </a:xfrm>
          <a:prstGeom prst="rect">
            <a:avLst/>
          </a:prstGeom>
          <a:noFill/>
          <a:ln w="0">
            <a:noFill/>
          </a:ln>
        </p:spPr>
        <p:txBody>
          <a:bodyPr anchor="ctr">
            <a:noAutofit/>
          </a:bodyPr>
          <a:p>
            <a:pPr algn="ctr">
              <a:lnSpc>
                <a:spcPct val="83000"/>
              </a:lnSpc>
              <a:buNone/>
            </a:pPr>
            <a:r>
              <a:rPr b="0" lang="en-US" sz="7200" spc="-100" strike="noStrike" cap="all">
                <a:solidFill>
                  <a:srgbClr val="262626"/>
                </a:solidFill>
                <a:latin typeface="Century Gothic"/>
              </a:rPr>
              <a:t>What is a classic?</a:t>
            </a:r>
            <a:endParaRPr b="0" lang="en-US" sz="7200" spc="-1" strike="noStrike">
              <a:solidFill>
                <a:srgbClr val="000000"/>
              </a:solidFill>
              <a:latin typeface="Century Gothic"/>
            </a:endParaRPr>
          </a:p>
        </p:txBody>
      </p:sp>
      <p:sp>
        <p:nvSpPr>
          <p:cNvPr id="141" name="PlaceHolder 2"/>
          <p:cNvSpPr>
            <a:spLocks noGrp="1"/>
          </p:cNvSpPr>
          <p:nvPr>
            <p:ph type="subTitle"/>
          </p:nvPr>
        </p:nvSpPr>
        <p:spPr>
          <a:xfrm>
            <a:off x="1562040" y="4682160"/>
            <a:ext cx="9070560" cy="456840"/>
          </a:xfrm>
          <a:prstGeom prst="rect">
            <a:avLst/>
          </a:prstGeom>
          <a:noFill/>
          <a:ln w="0">
            <a:noFill/>
          </a:ln>
        </p:spPr>
        <p:txBody>
          <a:bodyPr anchor="t">
            <a:normAutofit/>
          </a:bodyPr>
          <a:p>
            <a:pPr algn="ctr">
              <a:lnSpc>
                <a:spcPct val="100000"/>
              </a:lnSpc>
              <a:buNone/>
              <a:tabLst>
                <a:tab algn="l" pos="0"/>
              </a:tabLst>
            </a:pPr>
            <a:r>
              <a:rPr b="0" lang="en-US" sz="2200" spc="77" strike="noStrike">
                <a:solidFill>
                  <a:srgbClr val="000000"/>
                </a:solidFill>
                <a:latin typeface="Century Gothic"/>
              </a:rPr>
              <a:t>Lecture 3</a:t>
            </a:r>
            <a:endParaRPr b="0" lang="en-IN" sz="2200" spc="-1" strike="noStrike">
              <a:latin typeface="Arial"/>
            </a:endParaRPr>
          </a:p>
        </p:txBody>
      </p:sp>
      <p:sp>
        <p:nvSpPr>
          <p:cNvPr id="4" name="PlaceHolder 3"/>
          <p:cNvSpPr>
            <a:spLocks noGrp="1"/>
          </p:cNvSpPr>
          <p:nvPr>
            <p:ph type="sldNum" idx="3"/>
          </p:nvPr>
        </p:nvSpPr>
        <p:spPr/>
        <p:txBody>
          <a:bodyPr/>
          <a:p>
            <a:fld id="{FBDC23B6-9558-4C6F-9345-FBEB9D039C57}" type="slidenum">
              <a:t>1</a:t>
            </a:fld>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PlaceHolder 1"/>
          <p:cNvSpPr>
            <a:spLocks noGrp="1"/>
          </p:cNvSpPr>
          <p:nvPr>
            <p:ph type="title"/>
          </p:nvPr>
        </p:nvSpPr>
        <p:spPr>
          <a:xfrm>
            <a:off x="1066680" y="642600"/>
            <a:ext cx="10058040" cy="1371240"/>
          </a:xfrm>
          <a:prstGeom prst="rect">
            <a:avLst/>
          </a:prstGeom>
          <a:noFill/>
          <a:ln w="0">
            <a:noFill/>
          </a:ln>
        </p:spPr>
        <p:txBody>
          <a:bodyPr anchor="ctr">
            <a:noAutofit/>
          </a:bodyPr>
          <a:p>
            <a:pPr>
              <a:lnSpc>
                <a:spcPct val="90000"/>
              </a:lnSpc>
              <a:buNone/>
            </a:pPr>
            <a:r>
              <a:rPr b="0" lang="en-US" sz="4800" spc="-1" strike="noStrike">
                <a:solidFill>
                  <a:srgbClr val="262626"/>
                </a:solidFill>
                <a:latin typeface="Century Gothic"/>
              </a:rPr>
              <a:t>Classic and Canon</a:t>
            </a:r>
            <a:endParaRPr b="0" lang="en-US" sz="4800" spc="-1" strike="noStrike">
              <a:solidFill>
                <a:srgbClr val="000000"/>
              </a:solidFill>
              <a:latin typeface="Century Gothic"/>
            </a:endParaRPr>
          </a:p>
        </p:txBody>
      </p:sp>
      <p:sp>
        <p:nvSpPr>
          <p:cNvPr id="166" name="PlaceHolder 2"/>
          <p:cNvSpPr>
            <a:spLocks noGrp="1"/>
          </p:cNvSpPr>
          <p:nvPr>
            <p:ph/>
          </p:nvPr>
        </p:nvSpPr>
        <p:spPr>
          <a:xfrm>
            <a:off x="274320" y="1980000"/>
            <a:ext cx="11245680" cy="3931560"/>
          </a:xfrm>
          <a:prstGeom prst="rect">
            <a:avLst/>
          </a:prstGeom>
          <a:noFill/>
          <a:ln w="0">
            <a:noFill/>
          </a:ln>
        </p:spPr>
        <p:txBody>
          <a:bodyPr anchor="t">
            <a:noAutofit/>
          </a:bodyPr>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rPr>
              <a:t>What makes a classic a classic? </a:t>
            </a:r>
            <a:endParaRPr b="0" lang="en-US" sz="28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rPr>
              <a:t>Is it its internal qualities or are we trained to consider them thus?</a:t>
            </a:r>
            <a:endParaRPr b="0" lang="en-US" sz="28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ea typeface="Arial"/>
              </a:rPr>
              <a:t>The written text, as a manifestation of culture, is embedded in social and historical processes. </a:t>
            </a:r>
            <a:endParaRPr b="0" lang="en-US" sz="28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ea typeface="Arial"/>
              </a:rPr>
              <a:t>The place of “classics” is established in the context and values of a particular age. </a:t>
            </a:r>
            <a:endParaRPr b="0" lang="en-US" sz="28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ea typeface="Arial"/>
              </a:rPr>
              <a:t>Nothing is above the scholar’s critical lens. Everything must be subjected to the same scrutiny.  </a:t>
            </a:r>
            <a:endParaRPr b="0" lang="en-US" sz="2800" spc="-1" strike="noStrike">
              <a:solidFill>
                <a:srgbClr val="000000"/>
              </a:solidFill>
              <a:latin typeface="Century Gothic"/>
            </a:endParaRPr>
          </a:p>
          <a:p>
            <a:pPr>
              <a:lnSpc>
                <a:spcPct val="100000"/>
              </a:lnSpc>
              <a:spcBef>
                <a:spcPts val="901"/>
              </a:spcBef>
              <a:buNone/>
            </a:pPr>
            <a:endParaRPr b="0" lang="en-US" sz="2800" spc="-1" strike="noStrike">
              <a:solidFill>
                <a:srgbClr val="000000"/>
              </a:solidFill>
              <a:latin typeface="Century Gothic"/>
            </a:endParaRPr>
          </a:p>
        </p:txBody>
      </p:sp>
      <p:sp>
        <p:nvSpPr>
          <p:cNvPr id="4" name="PlaceHolder 3"/>
          <p:cNvSpPr>
            <a:spLocks noGrp="1"/>
          </p:cNvSpPr>
          <p:nvPr>
            <p:ph type="sldNum" idx="6"/>
          </p:nvPr>
        </p:nvSpPr>
        <p:spPr/>
        <p:txBody>
          <a:bodyPr/>
          <a:p>
            <a:fld id="{025DE5A8-2B49-4FC4-A069-4CDAF6BCCADA}" type="slidenum">
              <a:t>10</a:t>
            </a:fld>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7" name="Rectangle 7174"/>
          <p:cNvSpPr/>
          <p:nvPr/>
        </p:nvSpPr>
        <p:spPr>
          <a:xfrm>
            <a:off x="184320" y="237600"/>
            <a:ext cx="7652520" cy="638208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p:style>
      </p:sp>
      <p:sp>
        <p:nvSpPr>
          <p:cNvPr id="168" name="PlaceHolder 1"/>
          <p:cNvSpPr>
            <a:spLocks noGrp="1"/>
          </p:cNvSpPr>
          <p:nvPr>
            <p:ph type="title"/>
          </p:nvPr>
        </p:nvSpPr>
        <p:spPr>
          <a:xfrm>
            <a:off x="868680" y="642600"/>
            <a:ext cx="6281640" cy="1743840"/>
          </a:xfrm>
          <a:prstGeom prst="rect">
            <a:avLst/>
          </a:prstGeom>
          <a:noFill/>
          <a:ln w="0">
            <a:noFill/>
          </a:ln>
        </p:spPr>
        <p:txBody>
          <a:bodyPr anchor="ctr">
            <a:normAutofit/>
          </a:bodyPr>
          <a:p>
            <a:pPr>
              <a:lnSpc>
                <a:spcPct val="90000"/>
              </a:lnSpc>
              <a:buNone/>
            </a:pPr>
            <a:r>
              <a:rPr b="0" lang="en-US" sz="4800" spc="-1" strike="noStrike">
                <a:solidFill>
                  <a:srgbClr val="262626"/>
                </a:solidFill>
                <a:latin typeface="Century Gothic"/>
              </a:rPr>
              <a:t>What makes a classic a classic?</a:t>
            </a:r>
            <a:endParaRPr b="0" lang="en-US" sz="4800" spc="-1" strike="noStrike">
              <a:solidFill>
                <a:srgbClr val="000000"/>
              </a:solidFill>
              <a:latin typeface="Century Gothic"/>
            </a:endParaRPr>
          </a:p>
        </p:txBody>
      </p:sp>
      <p:sp>
        <p:nvSpPr>
          <p:cNvPr id="169" name="PlaceHolder 2"/>
          <p:cNvSpPr>
            <a:spLocks noGrp="1"/>
          </p:cNvSpPr>
          <p:nvPr>
            <p:ph/>
          </p:nvPr>
        </p:nvSpPr>
        <p:spPr>
          <a:xfrm>
            <a:off x="868680" y="2386440"/>
            <a:ext cx="6281640" cy="3648240"/>
          </a:xfrm>
          <a:prstGeom prst="rect">
            <a:avLst/>
          </a:prstGeom>
          <a:noFill/>
          <a:ln w="0">
            <a:noFill/>
          </a:ln>
        </p:spPr>
        <p:txBody>
          <a:bodyPr anchor="t">
            <a:noAutofit/>
          </a:bodyPr>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rPr>
              <a:t>Representation</a:t>
            </a:r>
            <a:endParaRPr b="0" lang="en-US" sz="28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rPr>
              <a:t>Language</a:t>
            </a:r>
            <a:endParaRPr b="0" lang="en-US" sz="28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rPr>
              <a:t>Context of contemporary production, consumption, circulation, distribution</a:t>
            </a:r>
            <a:endParaRPr b="0" lang="en-US" sz="28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800" spc="-1" strike="noStrike">
                <a:solidFill>
                  <a:srgbClr val="202124"/>
                </a:solidFill>
                <a:latin typeface="Century Gothic"/>
              </a:rPr>
              <a:t>Example: ancient Greek plays</a:t>
            </a:r>
            <a:endParaRPr b="0" lang="en-US" sz="2800" spc="-1" strike="noStrike">
              <a:solidFill>
                <a:srgbClr val="000000"/>
              </a:solidFill>
              <a:latin typeface="Century Gothic"/>
            </a:endParaRPr>
          </a:p>
        </p:txBody>
      </p:sp>
      <p:sp>
        <p:nvSpPr>
          <p:cNvPr id="170" name="Rectangle 7176"/>
          <p:cNvSpPr/>
          <p:nvPr/>
        </p:nvSpPr>
        <p:spPr>
          <a:xfrm>
            <a:off x="7837200" y="0"/>
            <a:ext cx="4354200" cy="68576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pic>
        <p:nvPicPr>
          <p:cNvPr id="171" name="Picture 2" descr="A vase with people painted on it&#10;&#10;Description automatically generated with low confidence"/>
          <p:cNvPicPr/>
          <p:nvPr/>
        </p:nvPicPr>
        <p:blipFill>
          <a:blip r:embed="rId1"/>
          <a:stretch/>
        </p:blipFill>
        <p:spPr>
          <a:xfrm>
            <a:off x="8319600" y="952920"/>
            <a:ext cx="3318480" cy="4953240"/>
          </a:xfrm>
          <a:prstGeom prst="rect">
            <a:avLst/>
          </a:prstGeom>
          <a:ln w="0">
            <a:noFill/>
          </a:ln>
        </p:spPr>
      </p:pic>
      <p:sp>
        <p:nvSpPr>
          <p:cNvPr id="172" name="PlaceHolder 3"/>
          <p:cNvSpPr>
            <a:spLocks noGrp="1"/>
          </p:cNvSpPr>
          <p:nvPr>
            <p:ph type="sldNum" idx="15"/>
          </p:nvPr>
        </p:nvSpPr>
        <p:spPr>
          <a:xfrm>
            <a:off x="10348560" y="6217920"/>
            <a:ext cx="1462680" cy="255600"/>
          </a:xfrm>
          <a:prstGeom prst="rect">
            <a:avLst/>
          </a:prstGeom>
          <a:noFill/>
          <a:ln w="0">
            <a:noFill/>
          </a:ln>
        </p:spPr>
        <p:txBody>
          <a:bodyPr anchor="b">
            <a:normAutofit/>
          </a:bodyPr>
          <a:lstStyle>
            <a:lvl1pPr algn="r">
              <a:lnSpc>
                <a:spcPct val="100000"/>
              </a:lnSpc>
              <a:spcAft>
                <a:spcPts val="601"/>
              </a:spcAft>
              <a:buNone/>
              <a:defRPr b="0" lang="en-US" sz="1000" spc="-1" strike="noStrike">
                <a:solidFill>
                  <a:srgbClr val="000000"/>
                </a:solidFill>
                <a:latin typeface="Century Gothic"/>
              </a:defRPr>
            </a:lvl1pPr>
          </a:lstStyle>
          <a:p>
            <a:pPr algn="r">
              <a:lnSpc>
                <a:spcPct val="100000"/>
              </a:lnSpc>
              <a:spcAft>
                <a:spcPts val="601"/>
              </a:spcAft>
              <a:buNone/>
            </a:pPr>
            <a:fld id="{46142FE8-C961-438D-8991-F2FEF6439F37}" type="slidenum">
              <a:rPr b="0" lang="en-US" sz="1000" spc="-1" strike="noStrike">
                <a:solidFill>
                  <a:srgbClr val="000000"/>
                </a:solidFill>
                <a:latin typeface="Century Gothic"/>
              </a:rPr>
              <a:t>&lt;number&gt;</a:t>
            </a:fld>
            <a:endParaRPr b="0" lang="en-IN" sz="1000" spc="-1" strike="noStrike">
              <a:latin typeface="Times New Roman"/>
            </a:endParaRPr>
          </a:p>
        </p:txBody>
      </p:sp>
      <p:sp>
        <p:nvSpPr>
          <p:cNvPr id="173" name="TextBox 4"/>
          <p:cNvSpPr/>
          <p:nvPr/>
        </p:nvSpPr>
        <p:spPr>
          <a:xfrm>
            <a:off x="8798400" y="6073200"/>
            <a:ext cx="2338920" cy="5464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en-US" sz="1000" spc="-1" strike="noStrike">
                <a:solidFill>
                  <a:srgbClr val="000000"/>
                </a:solidFill>
                <a:latin typeface="Century Gothic"/>
              </a:rPr>
              <a:t>Pronomos Vase (c. 400 BCE)</a:t>
            </a:r>
            <a:endParaRPr b="0" lang="en-IN" sz="1000" spc="-1" strike="noStrike">
              <a:latin typeface="Arial"/>
            </a:endParaRPr>
          </a:p>
          <a:p>
            <a:pPr algn="ctr">
              <a:lnSpc>
                <a:spcPct val="100000"/>
              </a:lnSpc>
              <a:buNone/>
            </a:pPr>
            <a:r>
              <a:rPr b="0" lang="en-IN" sz="1000" spc="-1" strike="noStrike">
                <a:solidFill>
                  <a:srgbClr val="000000"/>
                </a:solidFill>
                <a:latin typeface="Century Gothic"/>
              </a:rPr>
              <a:t>Museo Archeologico Nazionale di Napoli</a:t>
            </a:r>
            <a:endParaRPr b="0" lang="en-IN" sz="10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4" name="Rectangle 8202"/>
          <p:cNvSpPr/>
          <p:nvPr/>
        </p:nvSpPr>
        <p:spPr>
          <a:xfrm>
            <a:off x="237600" y="237600"/>
            <a:ext cx="7664760" cy="638208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p:style>
      </p:sp>
      <p:sp>
        <p:nvSpPr>
          <p:cNvPr id="175" name="PlaceHolder 1"/>
          <p:cNvSpPr>
            <a:spLocks noGrp="1"/>
          </p:cNvSpPr>
          <p:nvPr>
            <p:ph type="title"/>
          </p:nvPr>
        </p:nvSpPr>
        <p:spPr>
          <a:xfrm>
            <a:off x="868680" y="642600"/>
            <a:ext cx="6281640" cy="1743840"/>
          </a:xfrm>
          <a:prstGeom prst="rect">
            <a:avLst/>
          </a:prstGeom>
          <a:noFill/>
          <a:ln w="0">
            <a:noFill/>
          </a:ln>
        </p:spPr>
        <p:txBody>
          <a:bodyPr anchor="ctr">
            <a:normAutofit/>
          </a:bodyPr>
          <a:p>
            <a:pPr>
              <a:lnSpc>
                <a:spcPct val="90000"/>
              </a:lnSpc>
              <a:buNone/>
            </a:pPr>
            <a:r>
              <a:rPr b="0" lang="en-US" sz="4800" spc="-1" strike="noStrike">
                <a:solidFill>
                  <a:srgbClr val="262626"/>
                </a:solidFill>
                <a:latin typeface="Century Gothic"/>
              </a:rPr>
              <a:t>What makes a classic a classic?</a:t>
            </a:r>
            <a:endParaRPr b="0" lang="en-US" sz="4800" spc="-1" strike="noStrike">
              <a:solidFill>
                <a:srgbClr val="000000"/>
              </a:solidFill>
              <a:latin typeface="Century Gothic"/>
            </a:endParaRPr>
          </a:p>
        </p:txBody>
      </p:sp>
      <p:sp>
        <p:nvSpPr>
          <p:cNvPr id="176" name="PlaceHolder 2"/>
          <p:cNvSpPr>
            <a:spLocks noGrp="1"/>
          </p:cNvSpPr>
          <p:nvPr>
            <p:ph/>
          </p:nvPr>
        </p:nvSpPr>
        <p:spPr>
          <a:xfrm>
            <a:off x="868680" y="2386440"/>
            <a:ext cx="6281640" cy="3648240"/>
          </a:xfrm>
          <a:prstGeom prst="rect">
            <a:avLst/>
          </a:prstGeom>
          <a:noFill/>
          <a:ln w="0">
            <a:noFill/>
          </a:ln>
        </p:spPr>
        <p:txBody>
          <a:bodyPr anchor="t">
            <a:normAutofit/>
          </a:bodyPr>
          <a:p>
            <a:pPr>
              <a:lnSpc>
                <a:spcPct val="100000"/>
              </a:lnSpc>
              <a:spcBef>
                <a:spcPts val="901"/>
              </a:spcBef>
              <a:buNone/>
            </a:pPr>
            <a:endParaRPr b="0" lang="en-US" sz="2800" spc="-1" strike="noStrike">
              <a:solidFill>
                <a:srgbClr val="000000"/>
              </a:solidFill>
              <a:latin typeface="Century Gothic"/>
            </a:endParaRPr>
          </a:p>
          <a:p>
            <a:pPr>
              <a:lnSpc>
                <a:spcPct val="100000"/>
              </a:lnSpc>
              <a:spcBef>
                <a:spcPts val="901"/>
              </a:spcBef>
              <a:buNone/>
            </a:pPr>
            <a:endParaRPr b="0" lang="en-US" sz="28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800" spc="-1" strike="noStrike">
                <a:solidFill>
                  <a:srgbClr val="202124"/>
                </a:solidFill>
                <a:latin typeface="Century Gothic"/>
              </a:rPr>
              <a:t>Status of drama in Shakespeare’s time</a:t>
            </a:r>
            <a:endParaRPr b="0" lang="en-US" sz="2800" spc="-1" strike="noStrike">
              <a:solidFill>
                <a:srgbClr val="000000"/>
              </a:solidFill>
              <a:latin typeface="Century Gothic"/>
            </a:endParaRPr>
          </a:p>
        </p:txBody>
      </p:sp>
      <p:pic>
        <p:nvPicPr>
          <p:cNvPr id="177" name="Picture 2" descr="Shakespeare's Globe Theatre, London, England"/>
          <p:cNvPicPr/>
          <p:nvPr/>
        </p:nvPicPr>
        <p:blipFill>
          <a:blip r:embed="rId1"/>
          <a:srcRect l="11690" t="0" r="8821" b="0"/>
          <a:stretch/>
        </p:blipFill>
        <p:spPr>
          <a:xfrm>
            <a:off x="7903080" y="237600"/>
            <a:ext cx="4058280" cy="3191040"/>
          </a:xfrm>
          <a:prstGeom prst="rect">
            <a:avLst/>
          </a:prstGeom>
          <a:ln w="0">
            <a:noFill/>
          </a:ln>
        </p:spPr>
      </p:pic>
      <p:pic>
        <p:nvPicPr>
          <p:cNvPr id="178" name="Picture 4" descr="Globe Theatre launch new augmented reality app | London Evening Standard |  Evening Standard"/>
          <p:cNvPicPr/>
          <p:nvPr/>
        </p:nvPicPr>
        <p:blipFill>
          <a:blip r:embed="rId2"/>
          <a:srcRect l="769" t="0" r="14334" b="0"/>
          <a:stretch/>
        </p:blipFill>
        <p:spPr>
          <a:xfrm>
            <a:off x="7903080" y="3429000"/>
            <a:ext cx="4058280" cy="3191040"/>
          </a:xfrm>
          <a:prstGeom prst="rect">
            <a:avLst/>
          </a:prstGeom>
          <a:ln w="0">
            <a:noFill/>
          </a:ln>
        </p:spPr>
      </p:pic>
      <p:sp>
        <p:nvSpPr>
          <p:cNvPr id="179" name="PlaceHolder 3"/>
          <p:cNvSpPr>
            <a:spLocks noGrp="1"/>
          </p:cNvSpPr>
          <p:nvPr>
            <p:ph type="sldNum" idx="16"/>
          </p:nvPr>
        </p:nvSpPr>
        <p:spPr>
          <a:xfrm>
            <a:off x="10348560" y="6217920"/>
            <a:ext cx="1462680" cy="255600"/>
          </a:xfrm>
          <a:prstGeom prst="rect">
            <a:avLst/>
          </a:prstGeom>
          <a:noFill/>
          <a:ln w="0">
            <a:noFill/>
          </a:ln>
        </p:spPr>
        <p:txBody>
          <a:bodyPr anchor="b">
            <a:normAutofit/>
          </a:bodyPr>
          <a:lstStyle>
            <a:lvl1pPr algn="r">
              <a:lnSpc>
                <a:spcPct val="100000"/>
              </a:lnSpc>
              <a:spcAft>
                <a:spcPts val="601"/>
              </a:spcAft>
              <a:buNone/>
              <a:defRPr b="0" lang="en-US" sz="1000" spc="-1" strike="noStrike">
                <a:solidFill>
                  <a:srgbClr val="ffffff"/>
                </a:solidFill>
                <a:latin typeface="Century Gothic"/>
              </a:defRPr>
            </a:lvl1pPr>
          </a:lstStyle>
          <a:p>
            <a:pPr algn="r">
              <a:lnSpc>
                <a:spcPct val="100000"/>
              </a:lnSpc>
              <a:spcAft>
                <a:spcPts val="601"/>
              </a:spcAft>
              <a:buNone/>
            </a:pPr>
            <a:fld id="{A972A1D6-EE77-4978-A7D5-9AFAD4702394}" type="slidenum">
              <a:rPr b="0" lang="en-US" sz="1000" spc="-1" strike="noStrike">
                <a:solidFill>
                  <a:srgbClr val="ffffff"/>
                </a:solidFill>
                <a:latin typeface="Century Gothic"/>
              </a:rPr>
              <a:t>&lt;number&gt;</a:t>
            </a:fld>
            <a:endParaRPr b="0" lang="en-IN" sz="1000" spc="-1" strike="noStrike">
              <a:latin typeface="Times New Roman"/>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0" name="PlaceHolder 1"/>
          <p:cNvSpPr>
            <a:spLocks noGrp="1"/>
          </p:cNvSpPr>
          <p:nvPr>
            <p:ph type="title"/>
          </p:nvPr>
        </p:nvSpPr>
        <p:spPr>
          <a:xfrm>
            <a:off x="1066680" y="642600"/>
            <a:ext cx="10058040" cy="1371240"/>
          </a:xfrm>
          <a:prstGeom prst="rect">
            <a:avLst/>
          </a:prstGeom>
          <a:noFill/>
          <a:ln w="0">
            <a:noFill/>
          </a:ln>
        </p:spPr>
        <p:txBody>
          <a:bodyPr anchor="ctr">
            <a:noAutofit/>
          </a:bodyPr>
          <a:p>
            <a:pPr>
              <a:lnSpc>
                <a:spcPct val="90000"/>
              </a:lnSpc>
              <a:buNone/>
            </a:pPr>
            <a:r>
              <a:rPr b="0" lang="en-US" sz="4800" spc="-1" strike="noStrike">
                <a:solidFill>
                  <a:srgbClr val="262626"/>
                </a:solidFill>
                <a:latin typeface="Century Gothic"/>
              </a:rPr>
              <a:t>Canon</a:t>
            </a:r>
            <a:endParaRPr b="0" lang="en-US" sz="4800" spc="-1" strike="noStrike">
              <a:solidFill>
                <a:srgbClr val="000000"/>
              </a:solidFill>
              <a:latin typeface="Century Gothic"/>
            </a:endParaRPr>
          </a:p>
        </p:txBody>
      </p:sp>
      <p:sp>
        <p:nvSpPr>
          <p:cNvPr id="181" name="PlaceHolder 2"/>
          <p:cNvSpPr>
            <a:spLocks noGrp="1"/>
          </p:cNvSpPr>
          <p:nvPr>
            <p:ph/>
          </p:nvPr>
        </p:nvSpPr>
        <p:spPr>
          <a:xfrm>
            <a:off x="1066680" y="2103120"/>
            <a:ext cx="10058040" cy="3931560"/>
          </a:xfrm>
          <a:prstGeom prst="rect">
            <a:avLst/>
          </a:prstGeom>
          <a:noFill/>
          <a:ln w="0">
            <a:noFill/>
          </a:ln>
        </p:spPr>
        <p:txBody>
          <a:bodyPr anchor="t">
            <a:normAutofit/>
          </a:bodyPr>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rPr>
              <a:t>How is a canon formed?</a:t>
            </a:r>
            <a:endParaRPr b="0" lang="en-US" sz="2800" spc="-1" strike="noStrike">
              <a:solidFill>
                <a:srgbClr val="000000"/>
              </a:solidFill>
              <a:latin typeface="Century Gothic"/>
            </a:endParaRPr>
          </a:p>
          <a:p>
            <a:pPr lvl="1" marL="457200" indent="-182880">
              <a:lnSpc>
                <a:spcPct val="100000"/>
              </a:lnSpc>
              <a:spcBef>
                <a:spcPts val="499"/>
              </a:spcBef>
              <a:buClr>
                <a:srgbClr val="262626"/>
              </a:buClr>
              <a:buFont typeface="Garamond"/>
              <a:buChar char="◦"/>
            </a:pPr>
            <a:r>
              <a:rPr b="0" lang="en-IN" sz="2800" spc="-1" strike="noStrike">
                <a:solidFill>
                  <a:srgbClr val="000000"/>
                </a:solidFill>
                <a:latin typeface="Century Gothic"/>
              </a:rPr>
              <a:t>English literature departments and the colonial project </a:t>
            </a:r>
            <a:endParaRPr b="0" lang="en-US" sz="2800" spc="-1" strike="noStrike">
              <a:solidFill>
                <a:srgbClr val="000000"/>
              </a:solidFill>
              <a:latin typeface="Century Gothic"/>
            </a:endParaRPr>
          </a:p>
          <a:p>
            <a:pPr>
              <a:lnSpc>
                <a:spcPct val="100000"/>
              </a:lnSpc>
              <a:spcBef>
                <a:spcPts val="901"/>
              </a:spcBef>
              <a:buNone/>
              <a:tabLst>
                <a:tab algn="l" pos="0"/>
              </a:tabLst>
            </a:pPr>
            <a:endParaRPr b="0" lang="en-US" sz="2800" spc="-1" strike="noStrike">
              <a:solidFill>
                <a:srgbClr val="000000"/>
              </a:solidFill>
              <a:latin typeface="Century Gothic"/>
            </a:endParaRPr>
          </a:p>
          <a:p>
            <a:pPr marL="182880" indent="-182880">
              <a:lnSpc>
                <a:spcPct val="100000"/>
              </a:lnSpc>
              <a:spcBef>
                <a:spcPts val="901"/>
              </a:spcBef>
              <a:buClr>
                <a:srgbClr val="262626"/>
              </a:buClr>
              <a:buFont typeface="Garamond"/>
              <a:buChar char="◦"/>
              <a:tabLst>
                <a:tab algn="l" pos="0"/>
              </a:tabLst>
            </a:pPr>
            <a:r>
              <a:rPr b="0" lang="en-US" sz="2800" spc="-1" strike="noStrike">
                <a:solidFill>
                  <a:srgbClr val="000000"/>
                </a:solidFill>
                <a:latin typeface="Century Gothic"/>
              </a:rPr>
              <a:t>Literature as a field (discipline/domain) of study is created to execute the ends of the colonial project </a:t>
            </a:r>
            <a:endParaRPr b="0" lang="en-US" sz="2800" spc="-1" strike="noStrike">
              <a:solidFill>
                <a:srgbClr val="000000"/>
              </a:solidFill>
              <a:latin typeface="Century Gothic"/>
            </a:endParaRPr>
          </a:p>
          <a:p>
            <a:pPr marL="274320">
              <a:lnSpc>
                <a:spcPct val="100000"/>
              </a:lnSpc>
              <a:spcBef>
                <a:spcPts val="499"/>
              </a:spcBef>
              <a:buNone/>
              <a:tabLst>
                <a:tab algn="l" pos="0"/>
              </a:tabLst>
            </a:pPr>
            <a:endParaRPr b="0" lang="en-US" sz="2800" spc="-1" strike="noStrike">
              <a:solidFill>
                <a:srgbClr val="000000"/>
              </a:solidFill>
              <a:latin typeface="Century Gothic"/>
            </a:endParaRPr>
          </a:p>
          <a:p>
            <a:endParaRPr b="0" lang="en-US" sz="2800" spc="-1" strike="noStrike">
              <a:solidFill>
                <a:srgbClr val="000000"/>
              </a:solidFill>
              <a:latin typeface="Century Gothic"/>
            </a:endParaRPr>
          </a:p>
        </p:txBody>
      </p:sp>
      <p:sp>
        <p:nvSpPr>
          <p:cNvPr id="4" name="PlaceHolder 3"/>
          <p:cNvSpPr>
            <a:spLocks noGrp="1"/>
          </p:cNvSpPr>
          <p:nvPr>
            <p:ph type="sldNum" idx="6"/>
          </p:nvPr>
        </p:nvSpPr>
        <p:spPr/>
        <p:txBody>
          <a:bodyPr/>
          <a:p>
            <a:fld id="{31888A54-E578-491E-ADF5-8ADB35B36FD0}" type="slidenum">
              <a:t>13</a:t>
            </a:fld>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2" name="PlaceHolder 1"/>
          <p:cNvSpPr>
            <a:spLocks noGrp="1"/>
          </p:cNvSpPr>
          <p:nvPr>
            <p:ph type="title"/>
          </p:nvPr>
        </p:nvSpPr>
        <p:spPr>
          <a:xfrm>
            <a:off x="1066680" y="276120"/>
            <a:ext cx="10058040" cy="1371240"/>
          </a:xfrm>
          <a:prstGeom prst="rect">
            <a:avLst/>
          </a:prstGeom>
          <a:noFill/>
          <a:ln w="0">
            <a:noFill/>
          </a:ln>
        </p:spPr>
        <p:txBody>
          <a:bodyPr anchor="ctr">
            <a:normAutofit/>
          </a:bodyPr>
          <a:p>
            <a:pPr>
              <a:lnSpc>
                <a:spcPct val="90000"/>
              </a:lnSpc>
              <a:buNone/>
            </a:pPr>
            <a:r>
              <a:rPr b="0" lang="en-US" sz="4000" spc="-1" strike="noStrike">
                <a:solidFill>
                  <a:srgbClr val="262626"/>
                </a:solidFill>
                <a:latin typeface="Century Gothic"/>
              </a:rPr>
              <a:t>Macaulay’s </a:t>
            </a:r>
            <a:r>
              <a:rPr b="0" i="1" lang="en-US" sz="4000" spc="-1" strike="noStrike">
                <a:solidFill>
                  <a:srgbClr val="262626"/>
                </a:solidFill>
                <a:latin typeface="Century Gothic"/>
              </a:rPr>
              <a:t>Minute on Education </a:t>
            </a:r>
            <a:r>
              <a:rPr b="0" lang="en-US" sz="4000" spc="-1" strike="noStrike">
                <a:solidFill>
                  <a:srgbClr val="262626"/>
                </a:solidFill>
                <a:latin typeface="Century Gothic"/>
              </a:rPr>
              <a:t>(1835)</a:t>
            </a:r>
            <a:endParaRPr b="0" lang="en-US" sz="4000" spc="-1" strike="noStrike">
              <a:solidFill>
                <a:srgbClr val="000000"/>
              </a:solidFill>
              <a:latin typeface="Century Gothic"/>
            </a:endParaRPr>
          </a:p>
        </p:txBody>
      </p:sp>
      <p:sp>
        <p:nvSpPr>
          <p:cNvPr id="183" name="PlaceHolder 2"/>
          <p:cNvSpPr>
            <a:spLocks noGrp="1"/>
          </p:cNvSpPr>
          <p:nvPr>
            <p:ph/>
          </p:nvPr>
        </p:nvSpPr>
        <p:spPr>
          <a:xfrm>
            <a:off x="855360" y="1750320"/>
            <a:ext cx="10761120" cy="3931560"/>
          </a:xfrm>
          <a:prstGeom prst="rect">
            <a:avLst/>
          </a:prstGeom>
          <a:noFill/>
          <a:ln w="0">
            <a:noFill/>
          </a:ln>
        </p:spPr>
        <p:txBody>
          <a:bodyPr anchor="t">
            <a:noAutofit/>
          </a:bodyPr>
          <a:p>
            <a:pPr>
              <a:lnSpc>
                <a:spcPct val="100000"/>
              </a:lnSpc>
              <a:spcBef>
                <a:spcPts val="901"/>
              </a:spcBef>
              <a:buNone/>
              <a:tabLst>
                <a:tab algn="l" pos="0"/>
              </a:tabLst>
            </a:pPr>
            <a:r>
              <a:rPr b="1" i="1" lang="en-IN" sz="2600" spc="-1" strike="noStrike">
                <a:solidFill>
                  <a:srgbClr val="7030a0"/>
                </a:solidFill>
                <a:latin typeface="Century Gothic"/>
              </a:rPr>
              <a:t>“</a:t>
            </a:r>
            <a:r>
              <a:rPr b="1" i="1" lang="en-IN" sz="2600" spc="-1" strike="noStrike">
                <a:solidFill>
                  <a:srgbClr val="7030a0"/>
                </a:solidFill>
                <a:latin typeface="Century Gothic"/>
              </a:rPr>
              <a:t>I have no knowledge of either Sanscrit or Arabic. But I have done what I could to form a correct estimate of their value. I have read translations of the most celebrated Arabic and Sanscrit works. I have conversed, both here and at home, with men distinguished by their proficiency in the Eastern tongues. I am quite ready to take the oriental learning at the valuation of the orientalists themselves. </a:t>
            </a:r>
            <a:r>
              <a:rPr b="1" i="1" lang="en-IN" sz="2600" spc="-1" strike="noStrike">
                <a:solidFill>
                  <a:srgbClr val="c00000"/>
                </a:solidFill>
                <a:latin typeface="Century Gothic"/>
              </a:rPr>
              <a:t>I have never found one among them who could deny that a single shelf of a good European library was worth the whole native literature of India and Arabia. The intrinsic superiority of the Western literature is indeed fully admitted </a:t>
            </a:r>
            <a:r>
              <a:rPr b="1" i="1" lang="en-IN" sz="2600" spc="-1" strike="noStrike">
                <a:solidFill>
                  <a:srgbClr val="7030a0"/>
                </a:solidFill>
                <a:latin typeface="Century Gothic"/>
              </a:rPr>
              <a:t>by those members of the committee who support the oriental plan of education.” </a:t>
            </a:r>
            <a:endParaRPr b="0" lang="en-US" sz="2600" spc="-1" strike="noStrike">
              <a:solidFill>
                <a:srgbClr val="000000"/>
              </a:solidFill>
              <a:latin typeface="Century Gothic"/>
            </a:endParaRPr>
          </a:p>
        </p:txBody>
      </p:sp>
      <p:sp>
        <p:nvSpPr>
          <p:cNvPr id="4" name="PlaceHolder 3"/>
          <p:cNvSpPr>
            <a:spLocks noGrp="1"/>
          </p:cNvSpPr>
          <p:nvPr>
            <p:ph type="sldNum" idx="6"/>
          </p:nvPr>
        </p:nvSpPr>
        <p:spPr/>
        <p:txBody>
          <a:bodyPr/>
          <a:p>
            <a:fld id="{0B1C3036-8705-49E1-9FE9-EC48727F6F21}" type="slidenum">
              <a:t>14</a:t>
            </a:fld>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 name="PlaceHolder 1"/>
          <p:cNvSpPr>
            <a:spLocks noGrp="1"/>
          </p:cNvSpPr>
          <p:nvPr>
            <p:ph/>
          </p:nvPr>
        </p:nvSpPr>
        <p:spPr>
          <a:xfrm>
            <a:off x="488160" y="552960"/>
            <a:ext cx="11215440" cy="3931560"/>
          </a:xfrm>
          <a:prstGeom prst="rect">
            <a:avLst/>
          </a:prstGeom>
          <a:noFill/>
          <a:ln w="0">
            <a:noFill/>
          </a:ln>
        </p:spPr>
        <p:txBody>
          <a:bodyPr anchor="t">
            <a:noAutofit/>
          </a:bodyPr>
          <a:p>
            <a:pPr>
              <a:lnSpc>
                <a:spcPct val="100000"/>
              </a:lnSpc>
              <a:spcBef>
                <a:spcPts val="901"/>
              </a:spcBef>
              <a:buNone/>
              <a:tabLst>
                <a:tab algn="l" pos="0"/>
              </a:tabLst>
            </a:pPr>
            <a:r>
              <a:rPr b="1" i="1" lang="en-IN" sz="2400" spc="-1" strike="noStrike">
                <a:solidFill>
                  <a:srgbClr val="7030a0"/>
                </a:solidFill>
                <a:latin typeface="Century Gothic"/>
              </a:rPr>
              <a:t>“</a:t>
            </a:r>
            <a:r>
              <a:rPr b="1" i="1" lang="en-IN" sz="2400" spc="-1" strike="noStrike">
                <a:solidFill>
                  <a:srgbClr val="7030a0"/>
                </a:solidFill>
                <a:latin typeface="Century Gothic"/>
              </a:rPr>
              <a:t>How then stands the case? </a:t>
            </a:r>
            <a:r>
              <a:rPr b="1" i="1" lang="en-IN" sz="2400" spc="-1" strike="noStrike">
                <a:solidFill>
                  <a:srgbClr val="c00000"/>
                </a:solidFill>
                <a:latin typeface="Century Gothic"/>
              </a:rPr>
              <a:t>We have to educate a people who cannot at present be educated by means of their mother-tongue. We must teach them some foreign language. The claims of our own language it is hardly necessary to recapitulate. It stands pre-eminent even among the languages of the West. </a:t>
            </a:r>
            <a:r>
              <a:rPr b="1" i="1" lang="en-IN" sz="2400" spc="-1" strike="noStrike">
                <a:solidFill>
                  <a:srgbClr val="7030a0"/>
                </a:solidFill>
                <a:latin typeface="Century Gothic"/>
              </a:rPr>
              <a:t>It abounds with works of imagination not inferior to the noblest which Greece has bequeathed to us, -- with models of every species of eloquence, -- with historical composition, which, considered merely as narratives, have seldom been surpassed, and which, considered as vehicles of ethical and political instruction, have never been equaled -- with just and lively representations of human life and human nature, -- with the most profound speculations on metaphysics, morals, government, jurisprudence, trade, -- with full and correct information respecting every experimental science which tends to preserve the health, to increase the comfort, or to expand the intellect of man …” </a:t>
            </a:r>
            <a:endParaRPr b="0" lang="en-US" sz="2400" spc="-1" strike="noStrike">
              <a:solidFill>
                <a:srgbClr val="000000"/>
              </a:solidFill>
              <a:latin typeface="Century Gothic"/>
            </a:endParaRPr>
          </a:p>
        </p:txBody>
      </p:sp>
      <p:sp>
        <p:nvSpPr>
          <p:cNvPr id="3" name="PlaceHolder 2"/>
          <p:cNvSpPr>
            <a:spLocks noGrp="1"/>
          </p:cNvSpPr>
          <p:nvPr>
            <p:ph type="sldNum" idx="6"/>
          </p:nvPr>
        </p:nvSpPr>
        <p:spPr/>
        <p:txBody>
          <a:bodyPr/>
          <a:p>
            <a:fld id="{3CA113D2-EA8C-43F1-B115-B7B7D21760E5}" type="slidenum">
              <a:t>15</a:t>
            </a:fld>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 name="PlaceHolder 1"/>
          <p:cNvSpPr>
            <a:spLocks noGrp="1"/>
          </p:cNvSpPr>
          <p:nvPr>
            <p:ph/>
          </p:nvPr>
        </p:nvSpPr>
        <p:spPr>
          <a:xfrm>
            <a:off x="828360" y="477720"/>
            <a:ext cx="10809000" cy="3931560"/>
          </a:xfrm>
          <a:prstGeom prst="rect">
            <a:avLst/>
          </a:prstGeom>
          <a:noFill/>
          <a:ln w="0">
            <a:noFill/>
          </a:ln>
        </p:spPr>
        <p:txBody>
          <a:bodyPr anchor="t">
            <a:normAutofit fontScale="74000"/>
          </a:bodyPr>
          <a:p>
            <a:pPr>
              <a:lnSpc>
                <a:spcPct val="100000"/>
              </a:lnSpc>
              <a:spcBef>
                <a:spcPts val="901"/>
              </a:spcBef>
              <a:buNone/>
              <a:tabLst>
                <a:tab algn="l" pos="0"/>
              </a:tabLst>
            </a:pPr>
            <a:r>
              <a:rPr b="1" i="1" lang="en-IN" sz="2400" spc="-1" strike="noStrike">
                <a:solidFill>
                  <a:srgbClr val="7030a0"/>
                </a:solidFill>
                <a:latin typeface="Century Gothic"/>
              </a:rPr>
              <a:t>“… </a:t>
            </a:r>
            <a:r>
              <a:rPr b="1" i="1" lang="en-IN" sz="2400" spc="-1" strike="noStrike">
                <a:solidFill>
                  <a:srgbClr val="7030a0"/>
                </a:solidFill>
                <a:latin typeface="Century Gothic"/>
              </a:rPr>
              <a:t>Whoever knows that language has ready access to all the vast intellectual wealth which all the wisest nations of the earth have created and hoarded in the course of ninety generations. It may safely be said that the literature now extant in that language is of greater value than all the literature which three hundred years ago was extant in all the languages of the world together. Nor is this all. In India, English is the language spoken by the ruling class. It is spoken by the higher class of natives at the seats of Government. It is likely to become the language of commerce throughout the seas of the East. It is the language of two great European communities which are rising, the one in the south of Africa, the other in Australia, -- communities which are every year becoming more important and more closely connected with our Indian empire. </a:t>
            </a:r>
            <a:r>
              <a:rPr b="1" i="1" lang="en-IN" sz="2400" spc="-1" strike="noStrike">
                <a:solidFill>
                  <a:srgbClr val="c00000"/>
                </a:solidFill>
                <a:latin typeface="Century Gothic"/>
              </a:rPr>
              <a:t>Whether we look at the intrinsic value of our literature, or at the particular situation of this country, we shall see the strongest reason to think that, of all foreign tongues, the English tongue is that which would be the most useful to our native subjects</a:t>
            </a:r>
            <a:r>
              <a:rPr b="1" i="1" lang="en-IN" sz="2400" spc="-1" strike="noStrike">
                <a:solidFill>
                  <a:srgbClr val="7030a0"/>
                </a:solidFill>
                <a:latin typeface="Century Gothic"/>
              </a:rPr>
              <a:t>.”</a:t>
            </a:r>
            <a:endParaRPr b="0" lang="en-US" sz="2400" spc="-1" strike="noStrike">
              <a:solidFill>
                <a:srgbClr val="000000"/>
              </a:solidFill>
              <a:latin typeface="Century Gothic"/>
            </a:endParaRPr>
          </a:p>
        </p:txBody>
      </p:sp>
      <p:sp>
        <p:nvSpPr>
          <p:cNvPr id="3" name="PlaceHolder 2"/>
          <p:cNvSpPr>
            <a:spLocks noGrp="1"/>
          </p:cNvSpPr>
          <p:nvPr>
            <p:ph type="sldNum" idx="6"/>
          </p:nvPr>
        </p:nvSpPr>
        <p:spPr/>
        <p:txBody>
          <a:bodyPr/>
          <a:p>
            <a:fld id="{EC42404D-2F4E-4420-BB68-1FD33287835A}" type="slidenum">
              <a:t>16</a:t>
            </a:fld>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6" name="PlaceHolder 1"/>
          <p:cNvSpPr>
            <a:spLocks noGrp="1"/>
          </p:cNvSpPr>
          <p:nvPr>
            <p:ph/>
          </p:nvPr>
        </p:nvSpPr>
        <p:spPr>
          <a:xfrm>
            <a:off x="1066680" y="1604520"/>
            <a:ext cx="10058040" cy="3931560"/>
          </a:xfrm>
          <a:prstGeom prst="rect">
            <a:avLst/>
          </a:prstGeom>
          <a:noFill/>
          <a:ln w="0">
            <a:noFill/>
          </a:ln>
        </p:spPr>
        <p:txBody>
          <a:bodyPr anchor="t">
            <a:normAutofit/>
          </a:bodyPr>
          <a:p>
            <a:pPr>
              <a:lnSpc>
                <a:spcPct val="100000"/>
              </a:lnSpc>
              <a:spcBef>
                <a:spcPts val="901"/>
              </a:spcBef>
              <a:buNone/>
              <a:tabLst>
                <a:tab algn="l" pos="0"/>
              </a:tabLst>
            </a:pPr>
            <a:r>
              <a:rPr b="1" i="1" lang="en-IN" sz="2800" spc="-1" strike="noStrike">
                <a:solidFill>
                  <a:srgbClr val="7030a0"/>
                </a:solidFill>
                <a:latin typeface="Century Gothic"/>
              </a:rPr>
              <a:t>“</a:t>
            </a:r>
            <a:r>
              <a:rPr b="1" i="1" lang="en-IN" sz="2800" spc="-1" strike="noStrike">
                <a:solidFill>
                  <a:srgbClr val="7030a0"/>
                </a:solidFill>
                <a:latin typeface="Century Gothic"/>
              </a:rPr>
              <a:t>[I]t is impossible for us, with our limited means, to attempt to educate the body of the people. </a:t>
            </a:r>
            <a:r>
              <a:rPr b="1" i="1" lang="en-IN" sz="2800" spc="-1" strike="noStrike">
                <a:solidFill>
                  <a:srgbClr val="c00000"/>
                </a:solidFill>
                <a:latin typeface="Century Gothic"/>
              </a:rPr>
              <a:t>We must at present do our best to form a class who may be interpreters between us and the millions whom we govern, -- a class of persons Indian in blood and colour, but English in tastes, in opinions, in morals and in intellect</a:t>
            </a:r>
            <a:r>
              <a:rPr b="1" i="1" lang="en-IN" sz="2800" spc="-1" strike="noStrike">
                <a:solidFill>
                  <a:srgbClr val="7030a0"/>
                </a:solidFill>
                <a:latin typeface="Century Gothic"/>
              </a:rPr>
              <a:t>.”</a:t>
            </a:r>
            <a:endParaRPr b="0" lang="en-US" sz="2800" spc="-1" strike="noStrike">
              <a:solidFill>
                <a:srgbClr val="000000"/>
              </a:solidFill>
              <a:latin typeface="Century Gothic"/>
            </a:endParaRPr>
          </a:p>
        </p:txBody>
      </p:sp>
      <p:sp>
        <p:nvSpPr>
          <p:cNvPr id="3" name="PlaceHolder 2"/>
          <p:cNvSpPr>
            <a:spLocks noGrp="1"/>
          </p:cNvSpPr>
          <p:nvPr>
            <p:ph type="sldNum" idx="6"/>
          </p:nvPr>
        </p:nvSpPr>
        <p:spPr/>
        <p:txBody>
          <a:bodyPr/>
          <a:p>
            <a:fld id="{6F5BE17D-E6CE-40A9-A240-0727EFF2E35B}" type="slidenum">
              <a:t>17</a:t>
            </a:fld>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PlaceHolder 1"/>
          <p:cNvSpPr>
            <a:spLocks noGrp="1"/>
          </p:cNvSpPr>
          <p:nvPr>
            <p:ph type="title"/>
          </p:nvPr>
        </p:nvSpPr>
        <p:spPr>
          <a:xfrm>
            <a:off x="1066680" y="642600"/>
            <a:ext cx="10058040" cy="1371240"/>
          </a:xfrm>
          <a:prstGeom prst="rect">
            <a:avLst/>
          </a:prstGeom>
          <a:noFill/>
          <a:ln w="0">
            <a:noFill/>
          </a:ln>
        </p:spPr>
        <p:txBody>
          <a:bodyPr anchor="ctr">
            <a:noAutofit/>
          </a:bodyPr>
          <a:p>
            <a:pPr>
              <a:lnSpc>
                <a:spcPct val="90000"/>
              </a:lnSpc>
              <a:buNone/>
            </a:pPr>
            <a:r>
              <a:rPr b="0" lang="en-US" sz="4800" spc="-1" strike="noStrike">
                <a:solidFill>
                  <a:srgbClr val="262626"/>
                </a:solidFill>
                <a:latin typeface="Century Gothic"/>
              </a:rPr>
              <a:t>English Literature in India</a:t>
            </a:r>
            <a:endParaRPr b="0" lang="en-US" sz="4800" spc="-1" strike="noStrike">
              <a:solidFill>
                <a:srgbClr val="000000"/>
              </a:solidFill>
              <a:latin typeface="Century Gothic"/>
            </a:endParaRPr>
          </a:p>
        </p:txBody>
      </p:sp>
      <p:sp>
        <p:nvSpPr>
          <p:cNvPr id="188" name="PlaceHolder 2"/>
          <p:cNvSpPr>
            <a:spLocks noGrp="1"/>
          </p:cNvSpPr>
          <p:nvPr>
            <p:ph/>
          </p:nvPr>
        </p:nvSpPr>
        <p:spPr>
          <a:xfrm>
            <a:off x="1066680" y="1828440"/>
            <a:ext cx="10058040" cy="3931560"/>
          </a:xfrm>
          <a:prstGeom prst="rect">
            <a:avLst/>
          </a:prstGeom>
          <a:noFill/>
          <a:ln w="0">
            <a:noFill/>
          </a:ln>
        </p:spPr>
        <p:txBody>
          <a:bodyPr anchor="t">
            <a:noAutofit/>
          </a:bodyPr>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rPr>
              <a:t>Departments of English Literature were established in India by the British </a:t>
            </a:r>
            <a:endParaRPr b="0" lang="en-US" sz="28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rPr>
              <a:t>Western creative texts serve to endorse, legitimize, and strengthen colonial rule (Shakespeare, the Romantic poets, Yeats, Kipling, Verne)</a:t>
            </a:r>
            <a:endParaRPr b="0" lang="en-US" sz="2800" spc="-1" strike="noStrike">
              <a:solidFill>
                <a:srgbClr val="000000"/>
              </a:solidFill>
              <a:latin typeface="Century Gothic"/>
            </a:endParaRPr>
          </a:p>
          <a:p>
            <a:pPr>
              <a:lnSpc>
                <a:spcPct val="100000"/>
              </a:lnSpc>
              <a:spcBef>
                <a:spcPts val="901"/>
              </a:spcBef>
              <a:buNone/>
              <a:tabLst>
                <a:tab algn="l" pos="0"/>
              </a:tabLst>
            </a:pPr>
            <a:endParaRPr b="0" lang="en-US" sz="2800" spc="-1" strike="noStrike">
              <a:solidFill>
                <a:srgbClr val="000000"/>
              </a:solidFill>
              <a:latin typeface="Century Gothic"/>
            </a:endParaRPr>
          </a:p>
          <a:p>
            <a:pPr>
              <a:lnSpc>
                <a:spcPct val="100000"/>
              </a:lnSpc>
              <a:spcBef>
                <a:spcPts val="901"/>
              </a:spcBef>
              <a:buNone/>
              <a:tabLst>
                <a:tab algn="l" pos="0"/>
              </a:tabLst>
            </a:pPr>
            <a:r>
              <a:rPr b="0" lang="en-US" sz="2000" spc="-1" strike="noStrike">
                <a:solidFill>
                  <a:srgbClr val="000000"/>
                </a:solidFill>
                <a:latin typeface="Century Gothic"/>
              </a:rPr>
              <a:t>Suggested Reading: Gauri Viswanathan, </a:t>
            </a:r>
            <a:r>
              <a:rPr b="0" i="1" lang="en-US" sz="2000" spc="-1" strike="noStrike">
                <a:solidFill>
                  <a:srgbClr val="000000"/>
                </a:solidFill>
                <a:latin typeface="Century Gothic"/>
              </a:rPr>
              <a:t>Masks of Conquest: Literary Study and British Rule in India </a:t>
            </a:r>
            <a:r>
              <a:rPr b="0" lang="en-US" sz="2000" spc="-1" strike="noStrike">
                <a:solidFill>
                  <a:srgbClr val="000000"/>
                </a:solidFill>
                <a:latin typeface="Century Gothic"/>
              </a:rPr>
              <a:t>(1990)</a:t>
            </a:r>
            <a:endParaRPr b="0" lang="en-US" sz="2000" spc="-1" strike="noStrike">
              <a:solidFill>
                <a:srgbClr val="000000"/>
              </a:solidFill>
              <a:latin typeface="Century Gothic"/>
            </a:endParaRPr>
          </a:p>
        </p:txBody>
      </p:sp>
      <p:sp>
        <p:nvSpPr>
          <p:cNvPr id="4" name="PlaceHolder 3"/>
          <p:cNvSpPr>
            <a:spLocks noGrp="1"/>
          </p:cNvSpPr>
          <p:nvPr>
            <p:ph type="sldNum" idx="6"/>
          </p:nvPr>
        </p:nvSpPr>
        <p:spPr/>
        <p:txBody>
          <a:bodyPr/>
          <a:p>
            <a:fld id="{AE41E82E-4690-423E-AFB2-F1F175B9FE3D}" type="slidenum">
              <a:t>18</a:t>
            </a:fld>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9" name="PlaceHolder 1"/>
          <p:cNvSpPr>
            <a:spLocks noGrp="1"/>
          </p:cNvSpPr>
          <p:nvPr>
            <p:ph type="title"/>
          </p:nvPr>
        </p:nvSpPr>
        <p:spPr>
          <a:xfrm>
            <a:off x="1066680" y="642600"/>
            <a:ext cx="10058040" cy="1371240"/>
          </a:xfrm>
          <a:prstGeom prst="rect">
            <a:avLst/>
          </a:prstGeom>
          <a:noFill/>
          <a:ln w="0">
            <a:noFill/>
          </a:ln>
        </p:spPr>
        <p:txBody>
          <a:bodyPr anchor="ctr">
            <a:noAutofit/>
          </a:bodyPr>
          <a:p>
            <a:pPr>
              <a:lnSpc>
                <a:spcPct val="90000"/>
              </a:lnSpc>
              <a:buNone/>
            </a:pPr>
            <a:r>
              <a:rPr b="0" lang="en-US" sz="4800" spc="-1" strike="noStrike">
                <a:solidFill>
                  <a:srgbClr val="262626"/>
                </a:solidFill>
                <a:latin typeface="Century Gothic"/>
              </a:rPr>
              <a:t>Historical Context</a:t>
            </a:r>
            <a:endParaRPr b="0" lang="en-US" sz="4800" spc="-1" strike="noStrike">
              <a:solidFill>
                <a:srgbClr val="000000"/>
              </a:solidFill>
              <a:latin typeface="Century Gothic"/>
            </a:endParaRPr>
          </a:p>
        </p:txBody>
      </p:sp>
      <p:sp>
        <p:nvSpPr>
          <p:cNvPr id="190" name="PlaceHolder 2"/>
          <p:cNvSpPr>
            <a:spLocks noGrp="1"/>
          </p:cNvSpPr>
          <p:nvPr>
            <p:ph/>
          </p:nvPr>
        </p:nvSpPr>
        <p:spPr>
          <a:xfrm>
            <a:off x="1066680" y="2103120"/>
            <a:ext cx="10058040" cy="3931560"/>
          </a:xfrm>
          <a:prstGeom prst="rect">
            <a:avLst/>
          </a:prstGeom>
          <a:noFill/>
          <a:ln w="0">
            <a:noFill/>
          </a:ln>
        </p:spPr>
        <p:txBody>
          <a:bodyPr anchor="t">
            <a:noAutofit/>
          </a:bodyPr>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ea typeface="Times New Roman"/>
              </a:rPr>
              <a:t>Indian Independence Struggle: Dadabhai Naoroji, formation of the Indian National Congress (1885)</a:t>
            </a:r>
            <a:endParaRPr b="0" lang="en-US" sz="28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ea typeface="Times New Roman"/>
              </a:rPr>
              <a:t>Several moves and capitulations by the Crown, small political concessions</a:t>
            </a:r>
            <a:endParaRPr b="0" lang="en-US" sz="28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ea typeface="Times New Roman"/>
              </a:rPr>
              <a:t>Demand for Home Rule (1916-1918)</a:t>
            </a:r>
            <a:endParaRPr b="0" lang="en-US" sz="28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ea typeface="Times New Roman"/>
              </a:rPr>
              <a:t>Freedom and its actors are constructed in the image of the texts and contexts of Europe</a:t>
            </a:r>
            <a:endParaRPr b="0" lang="en-US" sz="28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ea typeface="Times New Roman"/>
              </a:rPr>
              <a:t>Ideals of liberty, equality, fraternity</a:t>
            </a:r>
            <a:endParaRPr b="0" lang="en-US" sz="2800" spc="-1" strike="noStrike">
              <a:solidFill>
                <a:srgbClr val="000000"/>
              </a:solidFill>
              <a:latin typeface="Century Gothic"/>
            </a:endParaRPr>
          </a:p>
          <a:p>
            <a:pPr>
              <a:lnSpc>
                <a:spcPct val="100000"/>
              </a:lnSpc>
              <a:spcBef>
                <a:spcPts val="901"/>
              </a:spcBef>
              <a:buNone/>
            </a:pPr>
            <a:endParaRPr b="0" lang="en-US" sz="2800" spc="-1" strike="noStrike">
              <a:solidFill>
                <a:srgbClr val="000000"/>
              </a:solidFill>
              <a:latin typeface="Century Gothic"/>
            </a:endParaRPr>
          </a:p>
          <a:p>
            <a:pPr>
              <a:lnSpc>
                <a:spcPct val="100000"/>
              </a:lnSpc>
              <a:spcBef>
                <a:spcPts val="901"/>
              </a:spcBef>
              <a:buNone/>
            </a:pPr>
            <a:endParaRPr b="0" lang="en-US" sz="2800" spc="-1" strike="noStrike">
              <a:solidFill>
                <a:srgbClr val="000000"/>
              </a:solidFill>
              <a:latin typeface="Century Gothic"/>
            </a:endParaRPr>
          </a:p>
        </p:txBody>
      </p:sp>
      <p:sp>
        <p:nvSpPr>
          <p:cNvPr id="4" name="PlaceHolder 3"/>
          <p:cNvSpPr>
            <a:spLocks noGrp="1"/>
          </p:cNvSpPr>
          <p:nvPr>
            <p:ph type="sldNum" idx="6"/>
          </p:nvPr>
        </p:nvSpPr>
        <p:spPr/>
        <p:txBody>
          <a:bodyPr/>
          <a:p>
            <a:fld id="{FE3D2ACA-7124-43E0-9822-72DEFFD7FEC9}" type="slidenum">
              <a:t>19</a:t>
            </a:fld>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 name="PlaceHolder 1"/>
          <p:cNvSpPr>
            <a:spLocks noGrp="1"/>
          </p:cNvSpPr>
          <p:nvPr>
            <p:ph type="title"/>
          </p:nvPr>
        </p:nvSpPr>
        <p:spPr>
          <a:xfrm>
            <a:off x="1066680" y="642600"/>
            <a:ext cx="10058040" cy="1371240"/>
          </a:xfrm>
          <a:prstGeom prst="rect">
            <a:avLst/>
          </a:prstGeom>
          <a:noFill/>
          <a:ln w="0">
            <a:noFill/>
          </a:ln>
        </p:spPr>
        <p:txBody>
          <a:bodyPr anchor="ctr">
            <a:noAutofit/>
          </a:bodyPr>
          <a:p>
            <a:pPr>
              <a:lnSpc>
                <a:spcPct val="90000"/>
              </a:lnSpc>
              <a:buNone/>
            </a:pPr>
            <a:r>
              <a:rPr b="0" lang="en-US" sz="4800" spc="-1" strike="noStrike">
                <a:solidFill>
                  <a:srgbClr val="262626"/>
                </a:solidFill>
                <a:latin typeface="Century Gothic"/>
              </a:rPr>
              <a:t>Review</a:t>
            </a:r>
            <a:endParaRPr b="0" lang="en-US" sz="4800" spc="-1" strike="noStrike">
              <a:solidFill>
                <a:srgbClr val="000000"/>
              </a:solidFill>
              <a:latin typeface="Century Gothic"/>
            </a:endParaRPr>
          </a:p>
        </p:txBody>
      </p:sp>
      <p:sp>
        <p:nvSpPr>
          <p:cNvPr id="143" name="PlaceHolder 2"/>
          <p:cNvSpPr>
            <a:spLocks noGrp="1"/>
          </p:cNvSpPr>
          <p:nvPr>
            <p:ph/>
          </p:nvPr>
        </p:nvSpPr>
        <p:spPr>
          <a:xfrm>
            <a:off x="1066680" y="2103120"/>
            <a:ext cx="10058040" cy="3931560"/>
          </a:xfrm>
          <a:prstGeom prst="rect">
            <a:avLst/>
          </a:prstGeom>
          <a:noFill/>
          <a:ln w="0">
            <a:noFill/>
          </a:ln>
        </p:spPr>
        <p:txBody>
          <a:bodyPr anchor="t">
            <a:normAutofit/>
          </a:bodyPr>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rPr>
              <a:t>Art (Artist)/ (Handi)crafts (Artisan) / Popular Art (Performer) </a:t>
            </a:r>
            <a:endParaRPr b="0" lang="en-US" sz="28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rPr>
              <a:t>High Culture vs. Low Culture </a:t>
            </a:r>
            <a:endParaRPr b="0" lang="en-US" sz="28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ea typeface="Arial"/>
              </a:rPr>
              <a:t>Highest truth becomes a luxury</a:t>
            </a:r>
            <a:endParaRPr b="0" lang="en-US" sz="28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IN" sz="2800" spc="-1" strike="noStrike">
                <a:solidFill>
                  <a:srgbClr val="000000"/>
                </a:solidFill>
                <a:latin typeface="Century Gothic"/>
                <a:ea typeface="Arial"/>
              </a:rPr>
              <a:t>This impoverishes both</a:t>
            </a:r>
            <a:endParaRPr b="0" lang="en-US" sz="28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ea typeface="Arial"/>
              </a:rPr>
              <a:t>Disciplinary split between skills and theory also has to do with colonial modernity</a:t>
            </a:r>
            <a:endParaRPr b="0" lang="en-US" sz="2800" spc="-1" strike="noStrike">
              <a:solidFill>
                <a:srgbClr val="000000"/>
              </a:solidFill>
              <a:latin typeface="Century Gothic"/>
            </a:endParaRPr>
          </a:p>
          <a:p>
            <a:pPr>
              <a:lnSpc>
                <a:spcPct val="100000"/>
              </a:lnSpc>
              <a:spcBef>
                <a:spcPts val="901"/>
              </a:spcBef>
              <a:buNone/>
            </a:pPr>
            <a:endParaRPr b="0" lang="en-US" sz="2800" spc="-1" strike="noStrike">
              <a:solidFill>
                <a:srgbClr val="000000"/>
              </a:solidFill>
              <a:latin typeface="Century Gothic"/>
            </a:endParaRPr>
          </a:p>
        </p:txBody>
      </p:sp>
      <p:sp>
        <p:nvSpPr>
          <p:cNvPr id="4" name="PlaceHolder 3"/>
          <p:cNvSpPr>
            <a:spLocks noGrp="1"/>
          </p:cNvSpPr>
          <p:nvPr>
            <p:ph type="sldNum" idx="6"/>
          </p:nvPr>
        </p:nvSpPr>
        <p:spPr/>
        <p:txBody>
          <a:bodyPr/>
          <a:p>
            <a:fld id="{361FE6F9-0006-4481-92EA-0389F6F26C0E}" type="slidenum">
              <a:t>2</a:t>
            </a:fld>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1" name="PlaceHolder 1"/>
          <p:cNvSpPr>
            <a:spLocks noGrp="1"/>
          </p:cNvSpPr>
          <p:nvPr>
            <p:ph type="title"/>
          </p:nvPr>
        </p:nvSpPr>
        <p:spPr>
          <a:xfrm>
            <a:off x="967680" y="276120"/>
            <a:ext cx="10058040" cy="1371240"/>
          </a:xfrm>
          <a:prstGeom prst="rect">
            <a:avLst/>
          </a:prstGeom>
          <a:noFill/>
          <a:ln w="0">
            <a:noFill/>
          </a:ln>
        </p:spPr>
        <p:txBody>
          <a:bodyPr anchor="ctr">
            <a:noAutofit/>
          </a:bodyPr>
          <a:p>
            <a:pPr>
              <a:lnSpc>
                <a:spcPct val="90000"/>
              </a:lnSpc>
              <a:buNone/>
            </a:pPr>
            <a:r>
              <a:rPr b="0" lang="en-US" sz="4800" spc="-1" strike="noStrike">
                <a:solidFill>
                  <a:srgbClr val="262626"/>
                </a:solidFill>
                <a:latin typeface="Century Gothic"/>
              </a:rPr>
              <a:t>An Argument for Independence</a:t>
            </a:r>
            <a:endParaRPr b="0" lang="en-US" sz="4800" spc="-1" strike="noStrike">
              <a:solidFill>
                <a:srgbClr val="000000"/>
              </a:solidFill>
              <a:latin typeface="Century Gothic"/>
            </a:endParaRPr>
          </a:p>
        </p:txBody>
      </p:sp>
      <p:sp>
        <p:nvSpPr>
          <p:cNvPr id="192" name="PlaceHolder 2"/>
          <p:cNvSpPr>
            <a:spLocks noGrp="1"/>
          </p:cNvSpPr>
          <p:nvPr>
            <p:ph/>
          </p:nvPr>
        </p:nvSpPr>
        <p:spPr>
          <a:xfrm>
            <a:off x="490680" y="1463040"/>
            <a:ext cx="11210040" cy="3931560"/>
          </a:xfrm>
          <a:prstGeom prst="rect">
            <a:avLst/>
          </a:prstGeom>
          <a:noFill/>
          <a:ln w="0">
            <a:noFill/>
          </a:ln>
        </p:spPr>
        <p:txBody>
          <a:bodyPr anchor="t">
            <a:noAutofit/>
          </a:bodyPr>
          <a:p>
            <a:pPr marL="182880" indent="-182880">
              <a:lnSpc>
                <a:spcPct val="100000"/>
              </a:lnSpc>
              <a:spcBef>
                <a:spcPts val="901"/>
              </a:spcBef>
              <a:buClr>
                <a:srgbClr val="262626"/>
              </a:buClr>
              <a:buFont typeface="Garamond"/>
              <a:buChar char="◦"/>
            </a:pPr>
            <a:r>
              <a:rPr b="0" lang="en-US" sz="2300" spc="-1" strike="noStrike">
                <a:solidFill>
                  <a:srgbClr val="000000"/>
                </a:solidFill>
                <a:latin typeface="Century Gothic"/>
              </a:rPr>
              <a:t>Indian men who are highly educated and well-trained in the European context</a:t>
            </a:r>
            <a:endParaRPr b="0" lang="en-US" sz="23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300" spc="-1" strike="noStrike">
                <a:solidFill>
                  <a:srgbClr val="000000"/>
                </a:solidFill>
                <a:latin typeface="Century Gothic"/>
              </a:rPr>
              <a:t>Searching for great Indian texts to defeat the self-serving narrative of the British</a:t>
            </a:r>
            <a:endParaRPr b="0" lang="en-US" sz="23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300" spc="-1" strike="noStrike">
                <a:solidFill>
                  <a:srgbClr val="000000"/>
                </a:solidFill>
                <a:latin typeface="Century Gothic"/>
              </a:rPr>
              <a:t>How to Build a Canon: </a:t>
            </a:r>
            <a:endParaRPr b="0" lang="en-US" sz="2300" spc="-1" strike="noStrike">
              <a:solidFill>
                <a:srgbClr val="000000"/>
              </a:solidFill>
              <a:latin typeface="Century Gothic"/>
            </a:endParaRPr>
          </a:p>
          <a:p>
            <a:pPr lvl="1" marL="457200" indent="-182880">
              <a:lnSpc>
                <a:spcPct val="100000"/>
              </a:lnSpc>
              <a:spcBef>
                <a:spcPts val="499"/>
              </a:spcBef>
              <a:buClr>
                <a:srgbClr val="262626"/>
              </a:buClr>
              <a:buFont typeface="Garamond"/>
              <a:buChar char="◦"/>
            </a:pPr>
            <a:r>
              <a:rPr b="0" lang="en-US" sz="2300" spc="-1" strike="noStrike">
                <a:solidFill>
                  <a:srgbClr val="000000"/>
                </a:solidFill>
                <a:latin typeface="Century Gothic"/>
              </a:rPr>
              <a:t>what we understand today as literature</a:t>
            </a:r>
            <a:endParaRPr b="0" lang="en-US" sz="2300" spc="-1" strike="noStrike">
              <a:solidFill>
                <a:srgbClr val="000000"/>
              </a:solidFill>
              <a:latin typeface="Century Gothic"/>
            </a:endParaRPr>
          </a:p>
          <a:p>
            <a:pPr lvl="1" marL="457200" indent="-182880">
              <a:lnSpc>
                <a:spcPct val="100000"/>
              </a:lnSpc>
              <a:spcBef>
                <a:spcPts val="499"/>
              </a:spcBef>
              <a:buClr>
                <a:srgbClr val="262626"/>
              </a:buClr>
              <a:buFont typeface="Garamond"/>
              <a:buChar char="◦"/>
            </a:pPr>
            <a:r>
              <a:rPr b="0" lang="en-US" sz="2300" spc="-1" strike="noStrike">
                <a:solidFill>
                  <a:srgbClr val="000000"/>
                </a:solidFill>
                <a:latin typeface="Century Gothic"/>
              </a:rPr>
              <a:t>what we understand today to be middle-class values</a:t>
            </a:r>
            <a:endParaRPr b="0" lang="en-US" sz="23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300" spc="-1" strike="noStrike">
                <a:solidFill>
                  <a:srgbClr val="000000"/>
                </a:solidFill>
                <a:latin typeface="Century Gothic"/>
              </a:rPr>
              <a:t>Literacy becomes a mark of this value-system and acquires moral status, respectability</a:t>
            </a:r>
            <a:endParaRPr b="0" lang="en-US" sz="23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300" spc="-1" strike="noStrike">
                <a:solidFill>
                  <a:srgbClr val="000000"/>
                </a:solidFill>
                <a:latin typeface="Century Gothic"/>
              </a:rPr>
              <a:t>But writing/reading is not the only medium for literary knowledge and culture</a:t>
            </a:r>
            <a:endParaRPr b="0" lang="en-US" sz="23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300" spc="-1" strike="noStrike">
                <a:solidFill>
                  <a:srgbClr val="000000"/>
                </a:solidFill>
                <a:latin typeface="Century Gothic"/>
              </a:rPr>
              <a:t>“</a:t>
            </a:r>
            <a:r>
              <a:rPr b="0" lang="en-US" sz="2300" spc="-1" strike="noStrike">
                <a:solidFill>
                  <a:srgbClr val="000000"/>
                </a:solidFill>
                <a:latin typeface="Century Gothic"/>
              </a:rPr>
              <a:t>Other” forms of literature and education anchored in the oral and the performative</a:t>
            </a:r>
            <a:endParaRPr b="0" lang="en-US" sz="2300" spc="-1" strike="noStrike">
              <a:solidFill>
                <a:srgbClr val="000000"/>
              </a:solidFill>
              <a:latin typeface="Century Gothic"/>
            </a:endParaRPr>
          </a:p>
          <a:p>
            <a:pPr>
              <a:lnSpc>
                <a:spcPct val="100000"/>
              </a:lnSpc>
              <a:spcBef>
                <a:spcPts val="901"/>
              </a:spcBef>
              <a:buNone/>
            </a:pPr>
            <a:endParaRPr b="0" lang="en-US" sz="2300" spc="-1" strike="noStrike">
              <a:solidFill>
                <a:srgbClr val="000000"/>
              </a:solidFill>
              <a:latin typeface="Century Gothic"/>
            </a:endParaRPr>
          </a:p>
          <a:p>
            <a:pPr>
              <a:lnSpc>
                <a:spcPct val="100000"/>
              </a:lnSpc>
              <a:spcBef>
                <a:spcPts val="901"/>
              </a:spcBef>
              <a:buNone/>
            </a:pPr>
            <a:endParaRPr b="0" lang="en-US" sz="2300" spc="-1" strike="noStrike">
              <a:solidFill>
                <a:srgbClr val="000000"/>
              </a:solidFill>
              <a:latin typeface="Century Gothic"/>
            </a:endParaRPr>
          </a:p>
          <a:p>
            <a:pPr>
              <a:lnSpc>
                <a:spcPct val="100000"/>
              </a:lnSpc>
              <a:spcBef>
                <a:spcPts val="901"/>
              </a:spcBef>
              <a:buNone/>
            </a:pPr>
            <a:endParaRPr b="0" lang="en-US" sz="2300" spc="-1" strike="noStrike">
              <a:solidFill>
                <a:srgbClr val="000000"/>
              </a:solidFill>
              <a:latin typeface="Century Gothic"/>
            </a:endParaRPr>
          </a:p>
          <a:p>
            <a:pPr>
              <a:lnSpc>
                <a:spcPct val="100000"/>
              </a:lnSpc>
              <a:spcBef>
                <a:spcPts val="901"/>
              </a:spcBef>
              <a:buNone/>
            </a:pPr>
            <a:endParaRPr b="0" lang="en-US" sz="2300" spc="-1" strike="noStrike">
              <a:solidFill>
                <a:srgbClr val="000000"/>
              </a:solidFill>
              <a:latin typeface="Century Gothic"/>
            </a:endParaRPr>
          </a:p>
          <a:p>
            <a:pPr>
              <a:lnSpc>
                <a:spcPct val="100000"/>
              </a:lnSpc>
              <a:spcBef>
                <a:spcPts val="901"/>
              </a:spcBef>
              <a:buNone/>
            </a:pPr>
            <a:endParaRPr b="0" lang="en-US" sz="2300" spc="-1" strike="noStrike">
              <a:solidFill>
                <a:srgbClr val="000000"/>
              </a:solidFill>
              <a:latin typeface="Century Gothic"/>
            </a:endParaRPr>
          </a:p>
        </p:txBody>
      </p:sp>
      <p:sp>
        <p:nvSpPr>
          <p:cNvPr id="4" name="PlaceHolder 3"/>
          <p:cNvSpPr>
            <a:spLocks noGrp="1"/>
          </p:cNvSpPr>
          <p:nvPr>
            <p:ph type="sldNum" idx="6"/>
          </p:nvPr>
        </p:nvSpPr>
        <p:spPr/>
        <p:txBody>
          <a:bodyPr/>
          <a:p>
            <a:fld id="{A5EA6DFD-D8A4-4B1D-BEFE-805FE2F30F29}" type="slidenum">
              <a:t>20</a:t>
            </a:fld>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93" name="Picture 2" descr="Underneath the Tapestry: &quot;Guernica&quot;, From Picasso to Jacqueline de la Baume  Dürrbach - Irenebrination: Notes on Architecture, Art, Fashion, Fashion Law  &amp; Technology"/>
          <p:cNvPicPr/>
          <p:nvPr/>
        </p:nvPicPr>
        <p:blipFill>
          <a:blip r:embed="rId1"/>
          <a:srcRect l="0" t="0" r="0" b="9178"/>
          <a:stretch/>
        </p:blipFill>
        <p:spPr>
          <a:xfrm>
            <a:off x="643320" y="273960"/>
            <a:ext cx="10904760" cy="5570640"/>
          </a:xfrm>
          <a:prstGeom prst="rect">
            <a:avLst/>
          </a:prstGeom>
          <a:ln w="0">
            <a:noFill/>
          </a:ln>
        </p:spPr>
      </p:pic>
      <p:sp>
        <p:nvSpPr>
          <p:cNvPr id="194" name="TextBox 1"/>
          <p:cNvSpPr/>
          <p:nvPr/>
        </p:nvSpPr>
        <p:spPr>
          <a:xfrm>
            <a:off x="-466200" y="6064200"/>
            <a:ext cx="13325760" cy="31788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1" i="1" lang="en-IN" sz="1500" spc="-1" strike="noStrike">
                <a:solidFill>
                  <a:srgbClr val="202122"/>
                </a:solidFill>
                <a:latin typeface="Century Gothic"/>
              </a:rPr>
              <a:t>Guernica</a:t>
            </a:r>
            <a:r>
              <a:rPr b="1" lang="en-IN" sz="1500" spc="-1" strike="noStrike">
                <a:solidFill>
                  <a:srgbClr val="202122"/>
                </a:solidFill>
                <a:latin typeface="Century Gothic"/>
              </a:rPr>
              <a:t> (1955), tapestry based on Pablo Piccasso’s </a:t>
            </a:r>
            <a:r>
              <a:rPr b="1" i="1" lang="en-IN" sz="1500" spc="-1" strike="noStrike">
                <a:solidFill>
                  <a:srgbClr val="202122"/>
                </a:solidFill>
                <a:latin typeface="Century Gothic"/>
              </a:rPr>
              <a:t>Guernica </a:t>
            </a:r>
            <a:r>
              <a:rPr b="1" lang="en-IN" sz="1500" spc="-1" strike="noStrike">
                <a:solidFill>
                  <a:srgbClr val="202122"/>
                </a:solidFill>
                <a:latin typeface="Century Gothic"/>
              </a:rPr>
              <a:t>(1937) by Jacqueline de la Baume Dürrbach, René Dürrbach</a:t>
            </a:r>
            <a:endParaRPr b="0" lang="en-IN" sz="1500" spc="-1" strike="noStrike">
              <a:latin typeface="Arial"/>
            </a:endParaRPr>
          </a:p>
        </p:txBody>
      </p:sp>
      <p:sp>
        <p:nvSpPr>
          <p:cNvPr id="2" name="PlaceHolder 1"/>
          <p:cNvSpPr>
            <a:spLocks noGrp="1"/>
          </p:cNvSpPr>
          <p:nvPr>
            <p:ph type="sldNum" idx="9"/>
          </p:nvPr>
        </p:nvSpPr>
        <p:spPr/>
        <p:txBody>
          <a:bodyPr/>
          <a:p>
            <a:fld id="{340538A5-AAE4-43F9-989A-92A0A3E330F9}" type="slidenum">
              <a:t>21</a:t>
            </a:fld>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5" name="PlaceHolder 1"/>
          <p:cNvSpPr>
            <a:spLocks noGrp="1"/>
          </p:cNvSpPr>
          <p:nvPr>
            <p:ph type="title"/>
          </p:nvPr>
        </p:nvSpPr>
        <p:spPr>
          <a:xfrm>
            <a:off x="1066680" y="642600"/>
            <a:ext cx="10058040" cy="1371240"/>
          </a:xfrm>
          <a:prstGeom prst="rect">
            <a:avLst/>
          </a:prstGeom>
          <a:noFill/>
          <a:ln w="0">
            <a:noFill/>
          </a:ln>
        </p:spPr>
        <p:txBody>
          <a:bodyPr anchor="ctr">
            <a:noAutofit/>
          </a:bodyPr>
          <a:p>
            <a:pPr>
              <a:lnSpc>
                <a:spcPct val="90000"/>
              </a:lnSpc>
              <a:buNone/>
            </a:pPr>
            <a:r>
              <a:rPr b="0" lang="en-US" sz="4800" spc="-1" strike="noStrike">
                <a:solidFill>
                  <a:srgbClr val="262626"/>
                </a:solidFill>
                <a:latin typeface="Century Gothic"/>
              </a:rPr>
              <a:t>Who’s Afraid of Virginia Woolf?</a:t>
            </a:r>
            <a:endParaRPr b="0" lang="en-US" sz="4800" spc="-1" strike="noStrike">
              <a:solidFill>
                <a:srgbClr val="000000"/>
              </a:solidFill>
              <a:latin typeface="Century Gothic"/>
            </a:endParaRPr>
          </a:p>
        </p:txBody>
      </p:sp>
      <p:sp>
        <p:nvSpPr>
          <p:cNvPr id="196" name="PlaceHolder 2"/>
          <p:cNvSpPr>
            <a:spLocks noGrp="1"/>
          </p:cNvSpPr>
          <p:nvPr>
            <p:ph/>
          </p:nvPr>
        </p:nvSpPr>
        <p:spPr>
          <a:xfrm>
            <a:off x="1066680" y="2103120"/>
            <a:ext cx="10309320" cy="3931560"/>
          </a:xfrm>
          <a:prstGeom prst="rect">
            <a:avLst/>
          </a:prstGeom>
          <a:noFill/>
          <a:ln w="0">
            <a:noFill/>
          </a:ln>
        </p:spPr>
        <p:txBody>
          <a:bodyPr anchor="t">
            <a:normAutofit/>
          </a:bodyPr>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rPr>
              <a:t>Picasso’s </a:t>
            </a:r>
            <a:r>
              <a:rPr b="0" i="1" lang="en-US" sz="2800" spc="-1" strike="noStrike">
                <a:solidFill>
                  <a:srgbClr val="000000"/>
                </a:solidFill>
                <a:latin typeface="Century Gothic"/>
              </a:rPr>
              <a:t>Guernica </a:t>
            </a:r>
            <a:r>
              <a:rPr b="0" lang="en-US" sz="2800" spc="-1" strike="noStrike">
                <a:solidFill>
                  <a:srgbClr val="000000"/>
                </a:solidFill>
                <a:latin typeface="Century Gothic"/>
              </a:rPr>
              <a:t>had to be covered because it reveals the truth of war, an inconvenient fact on the eve of the Iraq War (2003). </a:t>
            </a:r>
            <a:endParaRPr b="0" lang="en-US" sz="28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rPr>
              <a:t>Culture can be dangerous because it speaks truth to power.</a:t>
            </a:r>
            <a:endParaRPr b="0" lang="en-US" sz="2800" spc="-1" strike="noStrike">
              <a:solidFill>
                <a:srgbClr val="000000"/>
              </a:solidFill>
              <a:latin typeface="Century Gothic"/>
            </a:endParaRPr>
          </a:p>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rPr>
              <a:t>In order to be able to understand the full implications and significance of culture, we need to examine it using an interdisciplinary lens, in its material context.</a:t>
            </a:r>
            <a:endParaRPr b="0" lang="en-US" sz="2800" spc="-1" strike="noStrike">
              <a:solidFill>
                <a:srgbClr val="000000"/>
              </a:solidFill>
              <a:latin typeface="Century Gothic"/>
            </a:endParaRPr>
          </a:p>
          <a:p>
            <a:pPr>
              <a:lnSpc>
                <a:spcPct val="100000"/>
              </a:lnSpc>
              <a:spcBef>
                <a:spcPts val="901"/>
              </a:spcBef>
              <a:buNone/>
              <a:tabLst>
                <a:tab algn="l" pos="0"/>
              </a:tabLst>
            </a:pPr>
            <a:endParaRPr b="0" lang="en-US" sz="2800" spc="-1" strike="noStrike">
              <a:solidFill>
                <a:srgbClr val="000000"/>
              </a:solidFill>
              <a:latin typeface="Century Gothic"/>
            </a:endParaRPr>
          </a:p>
          <a:p>
            <a:pPr>
              <a:lnSpc>
                <a:spcPct val="100000"/>
              </a:lnSpc>
              <a:spcBef>
                <a:spcPts val="901"/>
              </a:spcBef>
              <a:buNone/>
              <a:tabLst>
                <a:tab algn="l" pos="0"/>
              </a:tabLst>
            </a:pPr>
            <a:endParaRPr b="0" lang="en-US" sz="2800" spc="-1" strike="noStrike">
              <a:solidFill>
                <a:srgbClr val="000000"/>
              </a:solidFill>
              <a:latin typeface="Century Gothic"/>
            </a:endParaRPr>
          </a:p>
          <a:p>
            <a:pPr>
              <a:lnSpc>
                <a:spcPct val="100000"/>
              </a:lnSpc>
              <a:spcBef>
                <a:spcPts val="901"/>
              </a:spcBef>
              <a:buNone/>
              <a:tabLst>
                <a:tab algn="l" pos="0"/>
              </a:tabLst>
            </a:pPr>
            <a:endParaRPr b="0" lang="en-US" sz="2800" spc="-1" strike="noStrike">
              <a:solidFill>
                <a:srgbClr val="000000"/>
              </a:solidFill>
              <a:latin typeface="Century Gothic"/>
            </a:endParaRPr>
          </a:p>
          <a:p>
            <a:pPr>
              <a:lnSpc>
                <a:spcPct val="100000"/>
              </a:lnSpc>
              <a:spcBef>
                <a:spcPts val="901"/>
              </a:spcBef>
              <a:buNone/>
              <a:tabLst>
                <a:tab algn="l" pos="0"/>
              </a:tabLst>
            </a:pPr>
            <a:endParaRPr b="0" lang="en-US" sz="2800" spc="-1" strike="noStrike">
              <a:solidFill>
                <a:srgbClr val="000000"/>
              </a:solidFill>
              <a:latin typeface="Century Gothic"/>
            </a:endParaRPr>
          </a:p>
          <a:p>
            <a:pPr>
              <a:lnSpc>
                <a:spcPct val="100000"/>
              </a:lnSpc>
              <a:spcBef>
                <a:spcPts val="901"/>
              </a:spcBef>
              <a:buNone/>
              <a:tabLst>
                <a:tab algn="l" pos="0"/>
              </a:tabLst>
            </a:pPr>
            <a:endParaRPr b="0" lang="en-US" sz="2800" spc="-1" strike="noStrike">
              <a:solidFill>
                <a:srgbClr val="000000"/>
              </a:solidFill>
              <a:latin typeface="Century Gothic"/>
            </a:endParaRPr>
          </a:p>
        </p:txBody>
      </p:sp>
      <p:sp>
        <p:nvSpPr>
          <p:cNvPr id="4" name="PlaceHolder 3"/>
          <p:cNvSpPr>
            <a:spLocks noGrp="1"/>
          </p:cNvSpPr>
          <p:nvPr>
            <p:ph type="sldNum" idx="6"/>
          </p:nvPr>
        </p:nvSpPr>
        <p:spPr/>
        <p:txBody>
          <a:bodyPr/>
          <a:p>
            <a:fld id="{9A0068BF-2F50-4F0E-900B-15C8528C2F8E}" type="slidenum">
              <a:t>22</a:t>
            </a:fld>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7" name="PlaceHolder 1"/>
          <p:cNvSpPr>
            <a:spLocks noGrp="1"/>
          </p:cNvSpPr>
          <p:nvPr>
            <p:ph/>
          </p:nvPr>
        </p:nvSpPr>
        <p:spPr>
          <a:xfrm>
            <a:off x="888840" y="406080"/>
            <a:ext cx="10414440" cy="3931560"/>
          </a:xfrm>
          <a:prstGeom prst="rect">
            <a:avLst/>
          </a:prstGeom>
          <a:noFill/>
          <a:ln w="0">
            <a:noFill/>
          </a:ln>
        </p:spPr>
        <p:txBody>
          <a:bodyPr anchor="t">
            <a:noAutofit/>
          </a:bodyPr>
          <a:p>
            <a:pPr>
              <a:lnSpc>
                <a:spcPct val="100000"/>
              </a:lnSpc>
              <a:spcBef>
                <a:spcPts val="901"/>
              </a:spcBef>
              <a:buNone/>
              <a:tabLst>
                <a:tab algn="l" pos="0"/>
              </a:tabLst>
            </a:pPr>
            <a:r>
              <a:rPr b="1" i="1" lang="en-US" sz="2600" spc="-1" strike="noStrike">
                <a:solidFill>
                  <a:srgbClr val="c00000"/>
                </a:solidFill>
                <a:latin typeface="Century Gothic"/>
              </a:rPr>
              <a:t>“—</a:t>
            </a:r>
            <a:r>
              <a:rPr b="1" i="1" lang="en-US" sz="2600" spc="-1" strike="noStrike">
                <a:solidFill>
                  <a:srgbClr val="c00000"/>
                </a:solidFill>
                <a:latin typeface="Century Gothic"/>
              </a:rPr>
              <a:t>Try to be one of us, repeated Davin. In your heart you are an Irishman but your pride is too powerful.</a:t>
            </a:r>
            <a:endParaRPr b="0" lang="en-US" sz="2600" spc="-1" strike="noStrike">
              <a:solidFill>
                <a:srgbClr val="000000"/>
              </a:solidFill>
              <a:latin typeface="Century Gothic"/>
            </a:endParaRPr>
          </a:p>
          <a:p>
            <a:pPr>
              <a:lnSpc>
                <a:spcPct val="100000"/>
              </a:lnSpc>
              <a:spcBef>
                <a:spcPts val="901"/>
              </a:spcBef>
              <a:buNone/>
              <a:tabLst>
                <a:tab algn="l" pos="0"/>
              </a:tabLst>
            </a:pPr>
            <a:r>
              <a:rPr b="1" i="1" lang="en-US" sz="2600" spc="-1" strike="noStrike">
                <a:solidFill>
                  <a:srgbClr val="c00000"/>
                </a:solidFill>
                <a:latin typeface="Century Gothic"/>
              </a:rPr>
              <a:t>—</a:t>
            </a:r>
            <a:r>
              <a:rPr b="1" i="1" lang="en-US" sz="2600" spc="-1" strike="noStrike">
                <a:solidFill>
                  <a:srgbClr val="c00000"/>
                </a:solidFill>
                <a:latin typeface="Century Gothic"/>
              </a:rPr>
              <a:t>My ancestors threw off their language and took another, Stephen said. They allowed a handful of foreigners to subject them. Do you fancy I am going to pay in my own life and person debts they made? What for?</a:t>
            </a:r>
            <a:endParaRPr b="0" lang="en-US" sz="2600" spc="-1" strike="noStrike">
              <a:solidFill>
                <a:srgbClr val="000000"/>
              </a:solidFill>
              <a:latin typeface="Century Gothic"/>
            </a:endParaRPr>
          </a:p>
          <a:p>
            <a:pPr>
              <a:lnSpc>
                <a:spcPct val="100000"/>
              </a:lnSpc>
              <a:spcBef>
                <a:spcPts val="901"/>
              </a:spcBef>
              <a:buNone/>
              <a:tabLst>
                <a:tab algn="l" pos="0"/>
              </a:tabLst>
            </a:pPr>
            <a:r>
              <a:rPr b="1" i="1" lang="en-US" sz="2600" spc="-1" strike="noStrike">
                <a:solidFill>
                  <a:srgbClr val="c00000"/>
                </a:solidFill>
                <a:latin typeface="Century Gothic"/>
              </a:rPr>
              <a:t>—</a:t>
            </a:r>
            <a:r>
              <a:rPr b="1" i="1" lang="en-US" sz="2600" spc="-1" strike="noStrike">
                <a:solidFill>
                  <a:srgbClr val="c00000"/>
                </a:solidFill>
                <a:latin typeface="Century Gothic"/>
              </a:rPr>
              <a:t>For our freedom, said Davin.</a:t>
            </a:r>
            <a:endParaRPr b="0" lang="en-US" sz="2600" spc="-1" strike="noStrike">
              <a:solidFill>
                <a:srgbClr val="000000"/>
              </a:solidFill>
              <a:latin typeface="Century Gothic"/>
            </a:endParaRPr>
          </a:p>
          <a:p>
            <a:pPr>
              <a:lnSpc>
                <a:spcPct val="100000"/>
              </a:lnSpc>
              <a:spcBef>
                <a:spcPts val="901"/>
              </a:spcBef>
              <a:buNone/>
              <a:tabLst>
                <a:tab algn="l" pos="0"/>
              </a:tabLst>
            </a:pPr>
            <a:r>
              <a:rPr b="1" i="1" lang="en-US" sz="2600" spc="-1" strike="noStrike">
                <a:solidFill>
                  <a:srgbClr val="c00000"/>
                </a:solidFill>
                <a:latin typeface="Century Gothic"/>
              </a:rPr>
              <a:t>—</a:t>
            </a:r>
            <a:r>
              <a:rPr b="1" i="1" lang="en-US" sz="2600" spc="-1" strike="noStrike">
                <a:solidFill>
                  <a:srgbClr val="c00000"/>
                </a:solidFill>
                <a:latin typeface="Century Gothic"/>
              </a:rPr>
              <a:t>No honourable and sincere man, said Stephen, has given up to you his life and his youth and his affections from the days of Tone to those of Parnell but you sold him to the enemy or failed him in need or reviled him and left him for another. And you invite me to be one of you. I’d see you damned first.</a:t>
            </a:r>
            <a:endParaRPr b="0" lang="en-US" sz="2600" spc="-1" strike="noStrike">
              <a:solidFill>
                <a:srgbClr val="000000"/>
              </a:solidFill>
              <a:latin typeface="Century Gothic"/>
            </a:endParaRPr>
          </a:p>
          <a:p>
            <a:pPr>
              <a:lnSpc>
                <a:spcPct val="100000"/>
              </a:lnSpc>
              <a:spcBef>
                <a:spcPts val="901"/>
              </a:spcBef>
              <a:buNone/>
              <a:tabLst>
                <a:tab algn="l" pos="0"/>
              </a:tabLst>
            </a:pPr>
            <a:r>
              <a:rPr b="1" i="1" lang="en-US" sz="2600" spc="-1" strike="noStrike">
                <a:solidFill>
                  <a:srgbClr val="c00000"/>
                </a:solidFill>
                <a:latin typeface="Century Gothic"/>
              </a:rPr>
              <a:t>—</a:t>
            </a:r>
            <a:r>
              <a:rPr b="1" i="1" lang="en-US" sz="2600" spc="-1" strike="noStrike">
                <a:solidFill>
                  <a:srgbClr val="c00000"/>
                </a:solidFill>
                <a:latin typeface="Century Gothic"/>
              </a:rPr>
              <a:t>They died for their ideals, Stevie, said Davin. Our day will come yet, believe me.</a:t>
            </a:r>
            <a:endParaRPr b="0" lang="en-US" sz="2600" spc="-1" strike="noStrike">
              <a:solidFill>
                <a:srgbClr val="000000"/>
              </a:solidFill>
              <a:latin typeface="Century Gothic"/>
            </a:endParaRPr>
          </a:p>
        </p:txBody>
      </p:sp>
      <p:sp>
        <p:nvSpPr>
          <p:cNvPr id="3" name="PlaceHolder 2"/>
          <p:cNvSpPr>
            <a:spLocks noGrp="1"/>
          </p:cNvSpPr>
          <p:nvPr>
            <p:ph type="sldNum" idx="6"/>
          </p:nvPr>
        </p:nvSpPr>
        <p:spPr/>
        <p:txBody>
          <a:bodyPr/>
          <a:p>
            <a:fld id="{1696D1EB-CD17-4F28-BABC-B897ADD26AED}" type="slidenum">
              <a:t>23</a:t>
            </a:fld>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PlaceHolder 1"/>
          <p:cNvSpPr>
            <a:spLocks noGrp="1"/>
          </p:cNvSpPr>
          <p:nvPr>
            <p:ph/>
          </p:nvPr>
        </p:nvSpPr>
        <p:spPr>
          <a:xfrm>
            <a:off x="508680" y="772920"/>
            <a:ext cx="11174400" cy="3931560"/>
          </a:xfrm>
          <a:prstGeom prst="rect">
            <a:avLst/>
          </a:prstGeom>
          <a:noFill/>
          <a:ln w="0">
            <a:noFill/>
          </a:ln>
        </p:spPr>
        <p:txBody>
          <a:bodyPr anchor="t">
            <a:normAutofit fontScale="71000"/>
          </a:bodyPr>
          <a:p>
            <a:pPr>
              <a:lnSpc>
                <a:spcPct val="100000"/>
              </a:lnSpc>
              <a:spcBef>
                <a:spcPts val="901"/>
              </a:spcBef>
              <a:buNone/>
              <a:tabLst>
                <a:tab algn="l" pos="0"/>
              </a:tabLst>
            </a:pPr>
            <a:r>
              <a:rPr b="1" i="1" lang="en-US" sz="2600" spc="-1" strike="noStrike">
                <a:solidFill>
                  <a:srgbClr val="c00000"/>
                </a:solidFill>
                <a:latin typeface="Century Gothic"/>
              </a:rPr>
              <a:t>Stephen, following his own thought, was silent for an instant.</a:t>
            </a:r>
            <a:endParaRPr b="0" lang="en-US" sz="2600" spc="-1" strike="noStrike">
              <a:solidFill>
                <a:srgbClr val="000000"/>
              </a:solidFill>
              <a:latin typeface="Century Gothic"/>
            </a:endParaRPr>
          </a:p>
          <a:p>
            <a:pPr>
              <a:lnSpc>
                <a:spcPct val="100000"/>
              </a:lnSpc>
              <a:spcBef>
                <a:spcPts val="901"/>
              </a:spcBef>
              <a:buNone/>
              <a:tabLst>
                <a:tab algn="l" pos="0"/>
              </a:tabLst>
            </a:pPr>
            <a:r>
              <a:rPr b="1" i="1" lang="en-US" sz="2600" spc="-1" strike="noStrike">
                <a:solidFill>
                  <a:srgbClr val="c00000"/>
                </a:solidFill>
                <a:latin typeface="Century Gothic"/>
              </a:rPr>
              <a:t>—</a:t>
            </a:r>
            <a:r>
              <a:rPr b="1" i="1" lang="en-US" sz="2600" spc="-1" strike="noStrike">
                <a:solidFill>
                  <a:srgbClr val="c00000"/>
                </a:solidFill>
                <a:latin typeface="Century Gothic"/>
              </a:rPr>
              <a:t>The soul is born, he said vaguely, first in those moments I told you  of. It has a slow and dark birth, more mysterious than the birth of the body. When the soul of a man is born in this country there are nets flung at it to hold it back from flight. You talk to me of nationality, language, religion. I shall try to fly by those nets.</a:t>
            </a:r>
            <a:endParaRPr b="0" lang="en-US" sz="2600" spc="-1" strike="noStrike">
              <a:solidFill>
                <a:srgbClr val="000000"/>
              </a:solidFill>
              <a:latin typeface="Century Gothic"/>
            </a:endParaRPr>
          </a:p>
          <a:p>
            <a:pPr>
              <a:lnSpc>
                <a:spcPct val="100000"/>
              </a:lnSpc>
              <a:spcBef>
                <a:spcPts val="901"/>
              </a:spcBef>
              <a:buNone/>
              <a:tabLst>
                <a:tab algn="l" pos="0"/>
              </a:tabLst>
            </a:pPr>
            <a:r>
              <a:rPr b="1" i="1" lang="en-US" sz="2600" spc="-1" strike="noStrike">
                <a:solidFill>
                  <a:srgbClr val="c00000"/>
                </a:solidFill>
                <a:latin typeface="Century Gothic"/>
              </a:rPr>
              <a:t>Davin knocked the ashes from his pipe.</a:t>
            </a:r>
            <a:endParaRPr b="0" lang="en-US" sz="2600" spc="-1" strike="noStrike">
              <a:solidFill>
                <a:srgbClr val="000000"/>
              </a:solidFill>
              <a:latin typeface="Century Gothic"/>
            </a:endParaRPr>
          </a:p>
          <a:p>
            <a:pPr>
              <a:lnSpc>
                <a:spcPct val="100000"/>
              </a:lnSpc>
              <a:spcBef>
                <a:spcPts val="901"/>
              </a:spcBef>
              <a:buNone/>
              <a:tabLst>
                <a:tab algn="l" pos="0"/>
              </a:tabLst>
            </a:pPr>
            <a:r>
              <a:rPr b="1" i="1" lang="en-US" sz="2600" spc="-1" strike="noStrike">
                <a:solidFill>
                  <a:srgbClr val="c00000"/>
                </a:solidFill>
                <a:latin typeface="Century Gothic"/>
              </a:rPr>
              <a:t>—</a:t>
            </a:r>
            <a:r>
              <a:rPr b="1" i="1" lang="en-US" sz="2600" spc="-1" strike="noStrike">
                <a:solidFill>
                  <a:srgbClr val="c00000"/>
                </a:solidFill>
                <a:latin typeface="Century Gothic"/>
              </a:rPr>
              <a:t>Too deep for me, Stevie, he said. But a man’s country comes first. Ireland first, Stevie. You can be a poet or mystic after.</a:t>
            </a:r>
            <a:endParaRPr b="0" lang="en-US" sz="2600" spc="-1" strike="noStrike">
              <a:solidFill>
                <a:srgbClr val="000000"/>
              </a:solidFill>
              <a:latin typeface="Century Gothic"/>
            </a:endParaRPr>
          </a:p>
          <a:p>
            <a:pPr>
              <a:lnSpc>
                <a:spcPct val="100000"/>
              </a:lnSpc>
              <a:spcBef>
                <a:spcPts val="901"/>
              </a:spcBef>
              <a:buNone/>
              <a:tabLst>
                <a:tab algn="l" pos="0"/>
              </a:tabLst>
            </a:pPr>
            <a:r>
              <a:rPr b="1" i="1" lang="en-US" sz="2600" spc="-1" strike="noStrike">
                <a:solidFill>
                  <a:srgbClr val="c00000"/>
                </a:solidFill>
                <a:latin typeface="Century Gothic"/>
              </a:rPr>
              <a:t>—</a:t>
            </a:r>
            <a:r>
              <a:rPr b="1" i="1" lang="en-US" sz="2600" spc="-1" strike="noStrike">
                <a:solidFill>
                  <a:srgbClr val="c00000"/>
                </a:solidFill>
                <a:latin typeface="Century Gothic"/>
              </a:rPr>
              <a:t>Do you know what Ireland is? asked Stephen with cold violence. Ireland is the old sow that eats her farrow.”</a:t>
            </a:r>
            <a:endParaRPr b="0" lang="en-US" sz="2600" spc="-1" strike="noStrike">
              <a:solidFill>
                <a:srgbClr val="000000"/>
              </a:solidFill>
              <a:latin typeface="Century Gothic"/>
            </a:endParaRPr>
          </a:p>
          <a:p>
            <a:pPr>
              <a:lnSpc>
                <a:spcPct val="100000"/>
              </a:lnSpc>
              <a:spcBef>
                <a:spcPts val="901"/>
              </a:spcBef>
              <a:buNone/>
              <a:tabLst>
                <a:tab algn="l" pos="0"/>
              </a:tabLst>
            </a:pPr>
            <a:endParaRPr b="0" lang="en-US" sz="1800" spc="-1" strike="noStrike">
              <a:solidFill>
                <a:srgbClr val="000000"/>
              </a:solidFill>
              <a:latin typeface="Century Gothic"/>
            </a:endParaRPr>
          </a:p>
          <a:p>
            <a:pPr>
              <a:lnSpc>
                <a:spcPct val="100000"/>
              </a:lnSpc>
              <a:spcBef>
                <a:spcPts val="901"/>
              </a:spcBef>
              <a:buNone/>
              <a:tabLst>
                <a:tab algn="l" pos="0"/>
              </a:tabLst>
            </a:pPr>
            <a:r>
              <a:rPr b="0" lang="en-US" sz="1800" spc="-1" strike="noStrike">
                <a:solidFill>
                  <a:srgbClr val="000000"/>
                </a:solidFill>
                <a:latin typeface="Century Gothic"/>
              </a:rPr>
              <a:t>James Joyce,</a:t>
            </a:r>
            <a:r>
              <a:rPr b="0" i="1" lang="en-US" sz="1800" spc="-1" strike="noStrike">
                <a:solidFill>
                  <a:srgbClr val="000000"/>
                </a:solidFill>
                <a:latin typeface="Century Gothic"/>
              </a:rPr>
              <a:t> Portrait of the Artist as a Young Man </a:t>
            </a:r>
            <a:r>
              <a:rPr b="0" lang="en-US" sz="1800" spc="-1" strike="noStrike">
                <a:solidFill>
                  <a:srgbClr val="000000"/>
                </a:solidFill>
                <a:latin typeface="Century Gothic"/>
              </a:rPr>
              <a:t>(1916)</a:t>
            </a:r>
            <a:endParaRPr b="0" lang="en-US" sz="1800" spc="-1" strike="noStrike">
              <a:solidFill>
                <a:srgbClr val="000000"/>
              </a:solidFill>
              <a:latin typeface="Century Gothic"/>
            </a:endParaRPr>
          </a:p>
        </p:txBody>
      </p:sp>
      <p:sp>
        <p:nvSpPr>
          <p:cNvPr id="3" name="PlaceHolder 2"/>
          <p:cNvSpPr>
            <a:spLocks noGrp="1"/>
          </p:cNvSpPr>
          <p:nvPr>
            <p:ph type="sldNum" idx="6"/>
          </p:nvPr>
        </p:nvSpPr>
        <p:spPr/>
        <p:txBody>
          <a:bodyPr/>
          <a:p>
            <a:fld id="{C7D0DA39-B847-49A7-BDEB-3114F6396747}" type="slidenum">
              <a:t>24</a:t>
            </a:fld>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9" name="PlaceHolder 1"/>
          <p:cNvSpPr>
            <a:spLocks noGrp="1"/>
          </p:cNvSpPr>
          <p:nvPr>
            <p:ph/>
          </p:nvPr>
        </p:nvSpPr>
        <p:spPr>
          <a:xfrm>
            <a:off x="1066680" y="2103120"/>
            <a:ext cx="10058040" cy="3931560"/>
          </a:xfrm>
          <a:prstGeom prst="rect">
            <a:avLst/>
          </a:prstGeom>
          <a:noFill/>
          <a:ln w="0">
            <a:noFill/>
          </a:ln>
        </p:spPr>
        <p:txBody>
          <a:bodyPr anchor="t">
            <a:normAutofit/>
          </a:bodyPr>
          <a:p>
            <a:pPr>
              <a:lnSpc>
                <a:spcPct val="100000"/>
              </a:lnSpc>
              <a:spcBef>
                <a:spcPts val="901"/>
              </a:spcBef>
              <a:buNone/>
              <a:tabLst>
                <a:tab algn="l" pos="0"/>
              </a:tabLst>
            </a:pPr>
            <a:r>
              <a:rPr b="1" i="1" lang="en-IN" sz="2800" spc="-1" strike="noStrike">
                <a:solidFill>
                  <a:srgbClr val="008080"/>
                </a:solidFill>
                <a:latin typeface="Century Gothic"/>
              </a:rPr>
              <a:t>“</a:t>
            </a:r>
            <a:r>
              <a:rPr b="1" i="1" lang="en-IN" sz="2800" spc="-1" strike="noStrike">
                <a:solidFill>
                  <a:srgbClr val="008080"/>
                </a:solidFill>
                <a:latin typeface="Century Gothic"/>
              </a:rPr>
              <a:t>Why, you know Sir Thomas’s means will be rather straitened, if the Antigua estate is to make such poor returns!”</a:t>
            </a:r>
            <a:endParaRPr b="0" lang="en-US" sz="2800" spc="-1" strike="noStrike">
              <a:solidFill>
                <a:srgbClr val="000000"/>
              </a:solidFill>
              <a:latin typeface="Century Gothic"/>
            </a:endParaRPr>
          </a:p>
          <a:p>
            <a:pPr>
              <a:lnSpc>
                <a:spcPct val="100000"/>
              </a:lnSpc>
              <a:spcBef>
                <a:spcPts val="901"/>
              </a:spcBef>
              <a:buNone/>
              <a:tabLst>
                <a:tab algn="l" pos="0"/>
              </a:tabLst>
            </a:pPr>
            <a:endParaRPr b="0" lang="en-US" sz="2800" spc="-1" strike="noStrike">
              <a:solidFill>
                <a:srgbClr val="000000"/>
              </a:solidFill>
              <a:latin typeface="Century Gothic"/>
            </a:endParaRPr>
          </a:p>
          <a:p>
            <a:pPr>
              <a:lnSpc>
                <a:spcPct val="100000"/>
              </a:lnSpc>
              <a:spcBef>
                <a:spcPts val="901"/>
              </a:spcBef>
              <a:buNone/>
              <a:tabLst>
                <a:tab algn="l" pos="0"/>
              </a:tabLst>
            </a:pPr>
            <a:r>
              <a:rPr b="0" lang="en-US" sz="1800" spc="-1" strike="noStrike">
                <a:solidFill>
                  <a:srgbClr val="000000"/>
                </a:solidFill>
                <a:latin typeface="Century Gothic"/>
              </a:rPr>
              <a:t>- Jane Austen, </a:t>
            </a:r>
            <a:r>
              <a:rPr b="0" i="1" lang="en-US" sz="1800" spc="-1" strike="noStrike">
                <a:solidFill>
                  <a:srgbClr val="000000"/>
                </a:solidFill>
                <a:latin typeface="Century Gothic"/>
              </a:rPr>
              <a:t>Mansfield Park </a:t>
            </a:r>
            <a:r>
              <a:rPr b="0" lang="en-US" sz="1800" spc="-1" strike="noStrike">
                <a:solidFill>
                  <a:srgbClr val="000000"/>
                </a:solidFill>
                <a:latin typeface="Century Gothic"/>
              </a:rPr>
              <a:t>(1814)</a:t>
            </a:r>
            <a:endParaRPr b="0" lang="en-US" sz="1800" spc="-1" strike="noStrike">
              <a:solidFill>
                <a:srgbClr val="000000"/>
              </a:solidFill>
              <a:latin typeface="Century Gothic"/>
            </a:endParaRPr>
          </a:p>
        </p:txBody>
      </p:sp>
      <p:sp>
        <p:nvSpPr>
          <p:cNvPr id="3" name="PlaceHolder 2"/>
          <p:cNvSpPr>
            <a:spLocks noGrp="1"/>
          </p:cNvSpPr>
          <p:nvPr>
            <p:ph type="sldNum" idx="6"/>
          </p:nvPr>
        </p:nvSpPr>
        <p:spPr/>
        <p:txBody>
          <a:bodyPr/>
          <a:p>
            <a:fld id="{475B28EA-3447-480D-BB48-27C6A288ADD4}" type="slidenum">
              <a:t>25</a:t>
            </a:fld>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PlaceHolder 1"/>
          <p:cNvSpPr>
            <a:spLocks noGrp="1"/>
          </p:cNvSpPr>
          <p:nvPr>
            <p:ph type="title"/>
          </p:nvPr>
        </p:nvSpPr>
        <p:spPr>
          <a:xfrm>
            <a:off x="1066680" y="642600"/>
            <a:ext cx="10058040" cy="1371240"/>
          </a:xfrm>
          <a:prstGeom prst="rect">
            <a:avLst/>
          </a:prstGeom>
          <a:noFill/>
          <a:ln w="0">
            <a:noFill/>
          </a:ln>
        </p:spPr>
        <p:txBody>
          <a:bodyPr anchor="ctr">
            <a:noAutofit/>
          </a:bodyPr>
          <a:p>
            <a:pPr>
              <a:lnSpc>
                <a:spcPct val="90000"/>
              </a:lnSpc>
              <a:buNone/>
            </a:pPr>
            <a:r>
              <a:rPr b="0" lang="en-US" sz="4800" spc="-1" strike="noStrike">
                <a:solidFill>
                  <a:srgbClr val="262626"/>
                </a:solidFill>
                <a:latin typeface="Century Gothic"/>
              </a:rPr>
              <a:t>Classic and Canon</a:t>
            </a:r>
            <a:endParaRPr b="0" lang="en-US" sz="4800" spc="-1" strike="noStrike">
              <a:solidFill>
                <a:srgbClr val="000000"/>
              </a:solidFill>
              <a:latin typeface="Century Gothic"/>
            </a:endParaRPr>
          </a:p>
        </p:txBody>
      </p:sp>
      <p:sp>
        <p:nvSpPr>
          <p:cNvPr id="145" name="PlaceHolder 2"/>
          <p:cNvSpPr>
            <a:spLocks noGrp="1"/>
          </p:cNvSpPr>
          <p:nvPr>
            <p:ph/>
          </p:nvPr>
        </p:nvSpPr>
        <p:spPr>
          <a:xfrm>
            <a:off x="1066680" y="2103120"/>
            <a:ext cx="10058040" cy="3931560"/>
          </a:xfrm>
          <a:prstGeom prst="rect">
            <a:avLst/>
          </a:prstGeom>
          <a:noFill/>
          <a:ln w="0">
            <a:noFill/>
          </a:ln>
        </p:spPr>
        <p:txBody>
          <a:bodyPr anchor="t">
            <a:normAutofit/>
          </a:bodyPr>
          <a:p>
            <a:pPr marL="182880" indent="-182880">
              <a:lnSpc>
                <a:spcPct val="100000"/>
              </a:lnSpc>
              <a:spcBef>
                <a:spcPts val="901"/>
              </a:spcBef>
              <a:buClr>
                <a:srgbClr val="262626"/>
              </a:buClr>
              <a:buFont typeface="Garamond"/>
              <a:buChar char="◦"/>
            </a:pPr>
            <a:r>
              <a:rPr b="0" lang="en-US" sz="2800" spc="-1" strike="noStrike">
                <a:solidFill>
                  <a:srgbClr val="000000"/>
                </a:solidFill>
                <a:latin typeface="Century Gothic"/>
              </a:rPr>
              <a:t>What is a classic? </a:t>
            </a:r>
            <a:endParaRPr b="0" lang="en-US" sz="2800" spc="-1" strike="noStrike">
              <a:solidFill>
                <a:srgbClr val="000000"/>
              </a:solidFill>
              <a:latin typeface="Century Gothic"/>
            </a:endParaRPr>
          </a:p>
          <a:p>
            <a:pPr lvl="1" marL="457200" indent="-182880">
              <a:lnSpc>
                <a:spcPct val="100000"/>
              </a:lnSpc>
              <a:spcBef>
                <a:spcPts val="499"/>
              </a:spcBef>
              <a:buClr>
                <a:srgbClr val="262626"/>
              </a:buClr>
              <a:buFont typeface="Garamond"/>
              <a:buChar char="◦"/>
            </a:pPr>
            <a:r>
              <a:rPr b="0" lang="en-US" sz="2800" spc="-1" strike="noStrike">
                <a:solidFill>
                  <a:srgbClr val="000000"/>
                </a:solidFill>
                <a:latin typeface="Century Gothic"/>
              </a:rPr>
              <a:t>intrinsic value independent of other considerations</a:t>
            </a:r>
            <a:endParaRPr b="0" lang="en-US" sz="2800" spc="-1" strike="noStrike">
              <a:solidFill>
                <a:srgbClr val="000000"/>
              </a:solidFill>
              <a:latin typeface="Century Gothic"/>
            </a:endParaRPr>
          </a:p>
          <a:p>
            <a:pPr marL="274320">
              <a:lnSpc>
                <a:spcPct val="100000"/>
              </a:lnSpc>
              <a:spcBef>
                <a:spcPts val="499"/>
              </a:spcBef>
              <a:buNone/>
              <a:tabLst>
                <a:tab algn="l" pos="0"/>
              </a:tabLst>
            </a:pPr>
            <a:endParaRPr b="0" lang="en-US" sz="2800" spc="-1" strike="noStrike">
              <a:solidFill>
                <a:srgbClr val="000000"/>
              </a:solidFill>
              <a:latin typeface="Century Gothic"/>
            </a:endParaRPr>
          </a:p>
          <a:p>
            <a:pPr marL="274320">
              <a:lnSpc>
                <a:spcPct val="100000"/>
              </a:lnSpc>
              <a:spcBef>
                <a:spcPts val="499"/>
              </a:spcBef>
              <a:buNone/>
              <a:tabLst>
                <a:tab algn="l" pos="0"/>
              </a:tabLst>
            </a:pPr>
            <a:endParaRPr b="0" lang="en-US" sz="2800" spc="-1" strike="noStrike">
              <a:solidFill>
                <a:srgbClr val="000000"/>
              </a:solidFill>
              <a:latin typeface="Century Gothic"/>
            </a:endParaRPr>
          </a:p>
        </p:txBody>
      </p:sp>
      <p:sp>
        <p:nvSpPr>
          <p:cNvPr id="4" name="PlaceHolder 3"/>
          <p:cNvSpPr>
            <a:spLocks noGrp="1"/>
          </p:cNvSpPr>
          <p:nvPr>
            <p:ph type="sldNum" idx="6"/>
          </p:nvPr>
        </p:nvSpPr>
        <p:spPr/>
        <p:txBody>
          <a:bodyPr/>
          <a:p>
            <a:fld id="{5167B63F-981E-4573-9970-CA83AD141E32}" type="slidenum">
              <a:t>3</a:t>
            </a:fld>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6" name="Rectangle 1030"/>
          <p:cNvSpPr/>
          <p:nvPr/>
        </p:nvSpPr>
        <p:spPr>
          <a:xfrm>
            <a:off x="0" y="0"/>
            <a:ext cx="12191760" cy="6857640"/>
          </a:xfrm>
          <a:prstGeom prst="rect">
            <a:avLst/>
          </a:prstGeom>
          <a:solidFill>
            <a:srgbClr val="5d5042"/>
          </a:solidFill>
          <a:ln>
            <a:noFill/>
          </a:ln>
        </p:spPr>
        <p:style>
          <a:lnRef idx="2">
            <a:schemeClr val="accent1">
              <a:shade val="50000"/>
            </a:schemeClr>
          </a:lnRef>
          <a:fillRef idx="1">
            <a:schemeClr val="accent1"/>
          </a:fillRef>
          <a:effectRef idx="0">
            <a:schemeClr val="accent1"/>
          </a:effectRef>
          <a:fontRef idx="minor"/>
        </p:style>
      </p:sp>
      <p:pic>
        <p:nvPicPr>
          <p:cNvPr id="147" name="Picture 2" descr="A Complete List of Shakespeare's Plays"/>
          <p:cNvPicPr/>
          <p:nvPr/>
        </p:nvPicPr>
        <p:blipFill>
          <a:blip r:embed="rId1"/>
          <a:srcRect l="0" t="401" r="0" b="23063"/>
          <a:stretch/>
        </p:blipFill>
        <p:spPr>
          <a:xfrm>
            <a:off x="643320" y="643320"/>
            <a:ext cx="10904760" cy="5570640"/>
          </a:xfrm>
          <a:prstGeom prst="rect">
            <a:avLst/>
          </a:prstGeom>
          <a:ln w="0">
            <a:noFill/>
          </a:ln>
        </p:spPr>
      </p:pic>
      <p:sp>
        <p:nvSpPr>
          <p:cNvPr id="148" name="Rectangle 1032"/>
          <p:cNvSpPr/>
          <p:nvPr/>
        </p:nvSpPr>
        <p:spPr>
          <a:xfrm>
            <a:off x="477000" y="480240"/>
            <a:ext cx="11237760" cy="5897520"/>
          </a:xfrm>
          <a:prstGeom prst="rect">
            <a:avLst/>
          </a:prstGeom>
          <a:noFill/>
          <a:ln>
            <a:solidFill>
              <a:srgbClr val="ffffff"/>
            </a:solidFill>
            <a:round/>
          </a:ln>
        </p:spPr>
        <p:style>
          <a:lnRef idx="2">
            <a:schemeClr val="accent1">
              <a:shade val="50000"/>
            </a:schemeClr>
          </a:lnRef>
          <a:fillRef idx="1">
            <a:schemeClr val="accent1"/>
          </a:fillRef>
          <a:effectRef idx="0">
            <a:schemeClr val="accent1"/>
          </a:effectRef>
          <a:fontRef idx="minor"/>
        </p:style>
      </p:sp>
      <p:sp>
        <p:nvSpPr>
          <p:cNvPr id="2" name="PlaceHolder 1"/>
          <p:cNvSpPr>
            <a:spLocks noGrp="1"/>
          </p:cNvSpPr>
          <p:nvPr>
            <p:ph type="sldNum" idx="9"/>
          </p:nvPr>
        </p:nvSpPr>
        <p:spPr/>
        <p:txBody>
          <a:bodyPr/>
          <a:p>
            <a:fld id="{27B0591F-CB28-4542-9000-828E1B21F565}" type="slidenum">
              <a:t>4</a:t>
            </a:fld>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9" name="Rectangle 2061"/>
          <p:cNvSpPr/>
          <p:nvPr/>
        </p:nvSpPr>
        <p:spPr>
          <a:xfrm>
            <a:off x="-2880" y="0"/>
            <a:ext cx="1219464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pic>
        <p:nvPicPr>
          <p:cNvPr id="150" name="Picture 4" descr="Leo Tolstoy - Wikipedia"/>
          <p:cNvPicPr/>
          <p:nvPr/>
        </p:nvPicPr>
        <p:blipFill>
          <a:blip r:embed="rId1"/>
          <a:srcRect l="0" t="13536" r="0" b="21163"/>
          <a:stretch/>
        </p:blipFill>
        <p:spPr>
          <a:xfrm>
            <a:off x="235080" y="237960"/>
            <a:ext cx="7061040" cy="6381360"/>
          </a:xfrm>
          <a:prstGeom prst="rect">
            <a:avLst/>
          </a:prstGeom>
          <a:ln w="0">
            <a:noFill/>
          </a:ln>
        </p:spPr>
      </p:pic>
      <p:pic>
        <p:nvPicPr>
          <p:cNvPr id="151" name="Picture 2" descr="WAR AND PEACE by Count Leo Tolstoy - 1948"/>
          <p:cNvPicPr/>
          <p:nvPr/>
        </p:nvPicPr>
        <p:blipFill>
          <a:blip r:embed="rId2"/>
          <a:srcRect l="10678" t="0" r="4869" b="0"/>
          <a:stretch/>
        </p:blipFill>
        <p:spPr>
          <a:xfrm>
            <a:off x="7534800" y="237960"/>
            <a:ext cx="4419000" cy="6381360"/>
          </a:xfrm>
          <a:prstGeom prst="rect">
            <a:avLst/>
          </a:prstGeom>
          <a:ln w="0">
            <a:noFill/>
          </a:ln>
        </p:spPr>
      </p:pic>
      <p:sp>
        <p:nvSpPr>
          <p:cNvPr id="2" name="PlaceHolder 1"/>
          <p:cNvSpPr>
            <a:spLocks noGrp="1"/>
          </p:cNvSpPr>
          <p:nvPr>
            <p:ph type="sldNum" idx="9"/>
          </p:nvPr>
        </p:nvSpPr>
        <p:spPr/>
        <p:txBody>
          <a:bodyPr/>
          <a:p>
            <a:fld id="{1810E1FB-D6D3-4B1F-AC77-619CA2F1B321}" type="slidenum">
              <a:t>5</a:t>
            </a:fld>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52" name="Rectangle 2061"/>
          <p:cNvSpPr/>
          <p:nvPr/>
        </p:nvSpPr>
        <p:spPr>
          <a:xfrm>
            <a:off x="-2880" y="0"/>
            <a:ext cx="1219464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pic>
        <p:nvPicPr>
          <p:cNvPr id="153" name="Picture 4" descr="Leo Tolstoy - Wikipedia"/>
          <p:cNvPicPr/>
          <p:nvPr/>
        </p:nvPicPr>
        <p:blipFill>
          <a:blip r:embed="rId1"/>
          <a:srcRect l="0" t="13536" r="0" b="21163"/>
          <a:stretch/>
        </p:blipFill>
        <p:spPr>
          <a:xfrm>
            <a:off x="235080" y="237960"/>
            <a:ext cx="7061040" cy="6381360"/>
          </a:xfrm>
          <a:prstGeom prst="rect">
            <a:avLst/>
          </a:prstGeom>
          <a:ln w="0">
            <a:noFill/>
          </a:ln>
        </p:spPr>
      </p:pic>
      <p:pic>
        <p:nvPicPr>
          <p:cNvPr id="154" name="Picture 2" descr="Anna Karenina by Leo Tolstoy – Inspire Bookspace"/>
          <p:cNvPicPr/>
          <p:nvPr/>
        </p:nvPicPr>
        <p:blipFill>
          <a:blip r:embed="rId2"/>
          <a:stretch/>
        </p:blipFill>
        <p:spPr>
          <a:xfrm>
            <a:off x="7789680" y="685800"/>
            <a:ext cx="3884040" cy="5668920"/>
          </a:xfrm>
          <a:prstGeom prst="rect">
            <a:avLst/>
          </a:prstGeom>
          <a:ln w="0">
            <a:noFill/>
          </a:ln>
        </p:spPr>
      </p:pic>
      <p:sp>
        <p:nvSpPr>
          <p:cNvPr id="2" name="PlaceHolder 1"/>
          <p:cNvSpPr>
            <a:spLocks noGrp="1"/>
          </p:cNvSpPr>
          <p:nvPr>
            <p:ph type="sldNum" idx="9"/>
          </p:nvPr>
        </p:nvSpPr>
        <p:spPr/>
        <p:txBody>
          <a:bodyPr/>
          <a:p>
            <a:fld id="{F25E3CA5-335F-4B87-822E-B137DDB6954C}" type="slidenum">
              <a:t>6</a:t>
            </a:fld>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55" name="Rectangle 9222"/>
          <p:cNvSpPr/>
          <p:nvPr/>
        </p:nvSpPr>
        <p:spPr>
          <a:xfrm>
            <a:off x="0" y="0"/>
            <a:ext cx="12191760" cy="6857640"/>
          </a:xfrm>
          <a:prstGeom prst="rect">
            <a:avLst/>
          </a:prstGeom>
          <a:solidFill>
            <a:srgbClr val="4d4e34"/>
          </a:solidFill>
          <a:ln>
            <a:noFill/>
          </a:ln>
        </p:spPr>
        <p:style>
          <a:lnRef idx="2">
            <a:schemeClr val="accent1">
              <a:shade val="50000"/>
            </a:schemeClr>
          </a:lnRef>
          <a:fillRef idx="1">
            <a:schemeClr val="accent1"/>
          </a:fillRef>
          <a:effectRef idx="0">
            <a:schemeClr val="accent1"/>
          </a:effectRef>
          <a:fontRef idx="minor"/>
        </p:style>
      </p:sp>
      <p:sp>
        <p:nvSpPr>
          <p:cNvPr id="156" name="Rectangle 9224"/>
          <p:cNvSpPr/>
          <p:nvPr/>
        </p:nvSpPr>
        <p:spPr>
          <a:xfrm>
            <a:off x="477000" y="480240"/>
            <a:ext cx="11237760" cy="5897520"/>
          </a:xfrm>
          <a:prstGeom prst="rect">
            <a:avLst/>
          </a:prstGeom>
          <a:solidFill>
            <a:srgbClr val="ffffff"/>
          </a:solidFill>
          <a:ln>
            <a:solidFill>
              <a:srgbClr val="ffffff"/>
            </a:solidFill>
            <a:round/>
          </a:ln>
        </p:spPr>
        <p:style>
          <a:lnRef idx="2">
            <a:schemeClr val="accent1">
              <a:shade val="50000"/>
            </a:schemeClr>
          </a:lnRef>
          <a:fillRef idx="1">
            <a:schemeClr val="accent1"/>
          </a:fillRef>
          <a:effectRef idx="0">
            <a:schemeClr val="accent1"/>
          </a:effectRef>
          <a:fontRef idx="minor"/>
        </p:style>
      </p:sp>
      <p:pic>
        <p:nvPicPr>
          <p:cNvPr id="157" name="Picture 2" descr=""/>
          <p:cNvPicPr/>
          <p:nvPr/>
        </p:nvPicPr>
        <p:blipFill>
          <a:blip r:embed="rId1"/>
          <a:stretch/>
        </p:blipFill>
        <p:spPr>
          <a:xfrm>
            <a:off x="2307960" y="1116360"/>
            <a:ext cx="7575480" cy="4867200"/>
          </a:xfrm>
          <a:prstGeom prst="rect">
            <a:avLst/>
          </a:prstGeom>
          <a:ln w="0">
            <a:noFill/>
          </a:ln>
        </p:spPr>
      </p:pic>
      <p:sp>
        <p:nvSpPr>
          <p:cNvPr id="158" name="PlaceHolder 1"/>
          <p:cNvSpPr>
            <a:spLocks noGrp="1"/>
          </p:cNvSpPr>
          <p:nvPr>
            <p:ph type="sldNum" idx="13"/>
          </p:nvPr>
        </p:nvSpPr>
        <p:spPr>
          <a:xfrm>
            <a:off x="10469880" y="6402240"/>
            <a:ext cx="1462680" cy="273960"/>
          </a:xfrm>
          <a:prstGeom prst="rect">
            <a:avLst/>
          </a:prstGeom>
          <a:noFill/>
          <a:ln w="0">
            <a:noFill/>
          </a:ln>
        </p:spPr>
        <p:txBody>
          <a:bodyPr anchor="b">
            <a:normAutofit/>
          </a:bodyPr>
          <a:lstStyle>
            <a:lvl1pPr algn="r">
              <a:lnSpc>
                <a:spcPct val="100000"/>
              </a:lnSpc>
              <a:spcAft>
                <a:spcPts val="601"/>
              </a:spcAft>
              <a:buNone/>
              <a:defRPr b="0" lang="en-US" sz="1000" spc="-1" strike="noStrike">
                <a:solidFill>
                  <a:srgbClr val="ffffff"/>
                </a:solidFill>
                <a:latin typeface="Century Gothic"/>
              </a:defRPr>
            </a:lvl1pPr>
          </a:lstStyle>
          <a:p>
            <a:pPr algn="r">
              <a:lnSpc>
                <a:spcPct val="100000"/>
              </a:lnSpc>
              <a:spcAft>
                <a:spcPts val="601"/>
              </a:spcAft>
              <a:buNone/>
            </a:pPr>
            <a:fld id="{7FEF4132-2B69-41E1-ADD1-05A08E977D42}" type="slidenum">
              <a:rPr b="0" lang="en-US" sz="1000" spc="-1" strike="noStrike">
                <a:solidFill>
                  <a:srgbClr val="ffffff"/>
                </a:solidFill>
                <a:latin typeface="Century Gothic"/>
              </a:rPr>
              <a:t>&lt;number&gt;</a:t>
            </a:fld>
            <a:endParaRPr b="0" lang="en-IN" sz="1000" spc="-1" strike="noStrike">
              <a:latin typeface="Times New Roman"/>
            </a:endParaRPr>
          </a:p>
        </p:txBody>
      </p:sp>
      <p:sp>
        <p:nvSpPr>
          <p:cNvPr id="159" name="TextBox 2"/>
          <p:cNvSpPr/>
          <p:nvPr/>
        </p:nvSpPr>
        <p:spPr>
          <a:xfrm>
            <a:off x="2481840" y="6057720"/>
            <a:ext cx="7228080" cy="24192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0" lang="en-US" sz="1000" spc="-1" strike="noStrike">
                <a:solidFill>
                  <a:srgbClr val="000000"/>
                </a:solidFill>
                <a:latin typeface="Century Gothic"/>
              </a:rPr>
              <a:t>Pahari Painting </a:t>
            </a:r>
            <a:r>
              <a:rPr b="0" lang="en-US" sz="1000" spc="-1" strike="noStrike">
                <a:solidFill>
                  <a:srgbClr val="000000"/>
                </a:solidFill>
                <a:latin typeface="Century Gothic"/>
              </a:rPr>
              <a:t>	</a:t>
            </a:r>
            <a:r>
              <a:rPr b="0" lang="en-US" sz="1000" spc="-1" strike="noStrike">
                <a:solidFill>
                  <a:srgbClr val="000000"/>
                </a:solidFill>
                <a:latin typeface="Century Gothic"/>
              </a:rPr>
              <a:t>	</a:t>
            </a:r>
            <a:r>
              <a:rPr b="0" lang="en-US" sz="1000" spc="-1" strike="noStrike">
                <a:solidFill>
                  <a:srgbClr val="000000"/>
                </a:solidFill>
                <a:latin typeface="Century Gothic"/>
              </a:rPr>
              <a:t>	</a:t>
            </a:r>
            <a:r>
              <a:rPr b="0" lang="en-US" sz="1000" spc="-1" strike="noStrike">
                <a:solidFill>
                  <a:srgbClr val="000000"/>
                </a:solidFill>
                <a:latin typeface="Century Gothic"/>
              </a:rPr>
              <a:t>Guler School </a:t>
            </a:r>
            <a:r>
              <a:rPr b="0" lang="en-US" sz="1000" spc="-1" strike="noStrike">
                <a:solidFill>
                  <a:srgbClr val="000000"/>
                </a:solidFill>
                <a:latin typeface="Century Gothic"/>
              </a:rPr>
              <a:t>	</a:t>
            </a:r>
            <a:r>
              <a:rPr b="0" lang="en-US" sz="1000" spc="-1" strike="noStrike">
                <a:solidFill>
                  <a:srgbClr val="000000"/>
                </a:solidFill>
                <a:latin typeface="Century Gothic"/>
              </a:rPr>
              <a:t>	</a:t>
            </a:r>
            <a:r>
              <a:rPr b="0" lang="en-US" sz="1000" spc="-1" strike="noStrike">
                <a:solidFill>
                  <a:srgbClr val="000000"/>
                </a:solidFill>
                <a:latin typeface="Century Gothic"/>
              </a:rPr>
              <a:t>c. 1800, Lahore Museum</a:t>
            </a:r>
            <a:endParaRPr b="0" lang="en-IN" sz="1000" spc="-1" strike="noStrike">
              <a:latin typeface="Arial"/>
            </a:endParaRPr>
          </a:p>
        </p:txBody>
      </p:sp>
      <p:sp>
        <p:nvSpPr>
          <p:cNvPr id="160" name="TextBox 3"/>
          <p:cNvSpPr/>
          <p:nvPr/>
        </p:nvSpPr>
        <p:spPr>
          <a:xfrm>
            <a:off x="572040" y="3229920"/>
            <a:ext cx="1641240" cy="912600"/>
          </a:xfrm>
          <a:prstGeom prst="rect">
            <a:avLst/>
          </a:prstGeom>
          <a:noFill/>
          <a:ln w="0">
            <a:noFill/>
          </a:ln>
        </p:spPr>
        <p:style>
          <a:lnRef idx="0"/>
          <a:fillRef idx="0"/>
          <a:effectRef idx="0"/>
          <a:fontRef idx="minor"/>
        </p:style>
        <p:txBody>
          <a:bodyPr wrap="none" lIns="90000" rIns="90000" tIns="45000" bIns="45000" anchor="t">
            <a:spAutoFit/>
          </a:bodyPr>
          <a:p>
            <a:pPr algn="r">
              <a:lnSpc>
                <a:spcPct val="100000"/>
              </a:lnSpc>
              <a:buNone/>
            </a:pPr>
            <a:r>
              <a:rPr b="1" lang="en-US" sz="1800" spc="-1" strike="noStrike">
                <a:solidFill>
                  <a:srgbClr val="000000"/>
                </a:solidFill>
                <a:latin typeface="Century Gothic"/>
              </a:rPr>
              <a:t>Kalidasa,</a:t>
            </a:r>
            <a:endParaRPr b="0" lang="en-IN" sz="1800" spc="-1" strike="noStrike">
              <a:latin typeface="Arial"/>
            </a:endParaRPr>
          </a:p>
          <a:p>
            <a:pPr algn="r">
              <a:lnSpc>
                <a:spcPct val="100000"/>
              </a:lnSpc>
              <a:buNone/>
            </a:pPr>
            <a:r>
              <a:rPr b="1" i="1" lang="en-US" sz="1800" spc="-1" strike="noStrike">
                <a:solidFill>
                  <a:srgbClr val="000000"/>
                </a:solidFill>
                <a:latin typeface="Century Gothic"/>
              </a:rPr>
              <a:t>Meghduuta</a:t>
            </a:r>
            <a:endParaRPr b="0" lang="en-IN" sz="1800" spc="-1" strike="noStrike">
              <a:latin typeface="Arial"/>
            </a:endParaRPr>
          </a:p>
          <a:p>
            <a:pPr>
              <a:lnSpc>
                <a:spcPct val="100000"/>
              </a:lnSpc>
              <a:buNone/>
            </a:pPr>
            <a:endParaRPr b="0" lang="en-IN" sz="18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1" name="Rectangle 6152"/>
          <p:cNvSpPr/>
          <p:nvPr/>
        </p:nvSpPr>
        <p:spPr>
          <a:xfrm>
            <a:off x="-2880" y="0"/>
            <a:ext cx="1219464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pic>
        <p:nvPicPr>
          <p:cNvPr id="162" name="Picture 2" descr="undefined"/>
          <p:cNvPicPr/>
          <p:nvPr/>
        </p:nvPicPr>
        <p:blipFill>
          <a:blip r:embed="rId1"/>
          <a:srcRect l="0" t="8766" r="0" b="38132"/>
          <a:stretch/>
        </p:blipFill>
        <p:spPr>
          <a:xfrm>
            <a:off x="235080" y="237960"/>
            <a:ext cx="7061040" cy="6381360"/>
          </a:xfrm>
          <a:prstGeom prst="rect">
            <a:avLst/>
          </a:prstGeom>
          <a:ln w="0">
            <a:noFill/>
          </a:ln>
        </p:spPr>
      </p:pic>
      <p:pic>
        <p:nvPicPr>
          <p:cNvPr id="163" name="Picture 4" descr="A late-middle-aged bearded man in grey robes sitting on a chair looks to the right with serene composure."/>
          <p:cNvPicPr/>
          <p:nvPr/>
        </p:nvPicPr>
        <p:blipFill>
          <a:blip r:embed="rId2"/>
          <a:srcRect l="0" t="0" r="8276" b="-3"/>
          <a:stretch/>
        </p:blipFill>
        <p:spPr>
          <a:xfrm>
            <a:off x="7534800" y="237960"/>
            <a:ext cx="4419000" cy="6381360"/>
          </a:xfrm>
          <a:prstGeom prst="rect">
            <a:avLst/>
          </a:prstGeom>
          <a:ln w="0">
            <a:noFill/>
          </a:ln>
        </p:spPr>
      </p:pic>
      <p:sp>
        <p:nvSpPr>
          <p:cNvPr id="164" name="PlaceHolder 1"/>
          <p:cNvSpPr>
            <a:spLocks noGrp="1"/>
          </p:cNvSpPr>
          <p:nvPr>
            <p:ph type="sldNum" idx="14"/>
          </p:nvPr>
        </p:nvSpPr>
        <p:spPr>
          <a:xfrm>
            <a:off x="10469880" y="6584040"/>
            <a:ext cx="1462680" cy="273960"/>
          </a:xfrm>
          <a:prstGeom prst="rect">
            <a:avLst/>
          </a:prstGeom>
          <a:noFill/>
          <a:ln w="0">
            <a:noFill/>
          </a:ln>
        </p:spPr>
        <p:txBody>
          <a:bodyPr anchor="b">
            <a:normAutofit/>
          </a:bodyPr>
          <a:lstStyle>
            <a:lvl1pPr algn="r">
              <a:lnSpc>
                <a:spcPct val="100000"/>
              </a:lnSpc>
              <a:spcAft>
                <a:spcPts val="601"/>
              </a:spcAft>
              <a:buNone/>
              <a:defRPr b="0" lang="en-US" sz="1000" spc="-1" strike="noStrike">
                <a:solidFill>
                  <a:srgbClr val="404040"/>
                </a:solidFill>
                <a:latin typeface="Century Gothic"/>
              </a:defRPr>
            </a:lvl1pPr>
          </a:lstStyle>
          <a:p>
            <a:pPr algn="r">
              <a:lnSpc>
                <a:spcPct val="100000"/>
              </a:lnSpc>
              <a:spcAft>
                <a:spcPts val="601"/>
              </a:spcAft>
              <a:buNone/>
            </a:pPr>
            <a:fld id="{610D34FF-9CF6-4946-948F-3075CD6F0D52}" type="slidenum">
              <a:rPr b="0" lang="en-US" sz="1000" spc="-1" strike="noStrike">
                <a:solidFill>
                  <a:srgbClr val="404040"/>
                </a:solidFill>
                <a:latin typeface="Century Gothic"/>
              </a:rPr>
              <a:t>&lt;number&gt;</a:t>
            </a:fld>
            <a:endParaRPr b="0" lang="en-IN" sz="1000" spc="-1" strike="noStrike">
              <a:latin typeface="Times New Roman"/>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Savon</Template>
  <TotalTime>522</TotalTime>
  <Application>LibreOffice/7.3.7.2$Linux_X86_64 LibreOffice_project/30$Build-2</Application>
  <AppVersion>15.0000</AppVersion>
  <Words>1558</Words>
  <Paragraphs>116</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2023-04-15T02:20:36Z</dcterms:created>
  <dc:creator>Nazia Akhtar</dc:creator>
  <dc:description/>
  <dc:language>en-IN</dc:language>
  <cp:lastModifiedBy/>
  <dcterms:modified xsi:type="dcterms:W3CDTF">2023-05-01T22:37:03Z</dcterms:modified>
  <cp:revision>23</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5</vt:i4>
  </property>
  <property fmtid="{D5CDD505-2E9C-101B-9397-08002B2CF9AE}" pid="3" name="PresentationFormat">
    <vt:lpwstr>Widescreen</vt:lpwstr>
  </property>
  <property fmtid="{D5CDD505-2E9C-101B-9397-08002B2CF9AE}" pid="4" name="Slides">
    <vt:i4>24</vt:i4>
  </property>
</Properties>
</file>